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Arimo" panose="020B0604020202020204" charset="0"/>
      <p:regular r:id="rId36"/>
    </p:embeddedFont>
    <p:embeddedFont>
      <p:font typeface="Fredoka" panose="020B0604020202020204" charset="0"/>
      <p:regular r:id="rId37"/>
    </p:embeddedFont>
    <p:embeddedFont>
      <p:font typeface="Noto Sans" panose="020B0502040504020204" pitchFamily="34" charset="0"/>
      <p:regular r:id="rId38"/>
      <p:bold r:id="rId39"/>
      <p:italic r:id="rId40"/>
      <p:boldItalic r:id="rId41"/>
    </p:embeddedFont>
    <p:embeddedFont>
      <p:font typeface="Noto Sans Bold" panose="020B0802040504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5.svg"/><Relationship Id="rId10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5.svg"/><Relationship Id="rId10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27.png"/><Relationship Id="rId5" Type="http://schemas.openxmlformats.org/officeDocument/2006/relationships/image" Target="../media/image15.sv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sv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12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15.svg"/><Relationship Id="rId10" Type="http://schemas.openxmlformats.org/officeDocument/2006/relationships/image" Target="../media/image48.png"/><Relationship Id="rId4" Type="http://schemas.openxmlformats.org/officeDocument/2006/relationships/image" Target="../media/image14.pn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sv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12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svg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13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sv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image" Target="../media/image22.jpe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5.svg"/><Relationship Id="rId5" Type="http://schemas.microsoft.com/office/2007/relationships/media" Target="../media/media3.mp4"/><Relationship Id="rId15" Type="http://schemas.openxmlformats.org/officeDocument/2006/relationships/image" Target="../media/image24.jpeg"/><Relationship Id="rId10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image" Target="../media/image1.png"/><Relationship Id="rId1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50333" y="7971484"/>
            <a:ext cx="2935980" cy="2740485"/>
          </a:xfrm>
          <a:custGeom>
            <a:avLst/>
            <a:gdLst/>
            <a:ahLst/>
            <a:cxnLst/>
            <a:rect l="l" t="t" r="r" b="b"/>
            <a:pathLst>
              <a:path w="2935980" h="2740485">
                <a:moveTo>
                  <a:pt x="0" y="0"/>
                </a:moveTo>
                <a:lnTo>
                  <a:pt x="2935980" y="0"/>
                </a:lnTo>
                <a:lnTo>
                  <a:pt x="2935980" y="2740485"/>
                </a:lnTo>
                <a:lnTo>
                  <a:pt x="0" y="274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251737" y="7703000"/>
            <a:ext cx="2935980" cy="2740485"/>
          </a:xfrm>
          <a:custGeom>
            <a:avLst/>
            <a:gdLst/>
            <a:ahLst/>
            <a:cxnLst/>
            <a:rect l="l" t="t" r="r" b="b"/>
            <a:pathLst>
              <a:path w="2935980" h="2740485">
                <a:moveTo>
                  <a:pt x="0" y="0"/>
                </a:moveTo>
                <a:lnTo>
                  <a:pt x="2935980" y="0"/>
                </a:lnTo>
                <a:lnTo>
                  <a:pt x="2935980" y="2740485"/>
                </a:lnTo>
                <a:lnTo>
                  <a:pt x="0" y="274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295371" y="1748197"/>
            <a:ext cx="11956366" cy="6795576"/>
            <a:chOff x="0" y="0"/>
            <a:chExt cx="4547616" cy="25847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47616" cy="2584704"/>
            </a:xfrm>
            <a:custGeom>
              <a:avLst/>
              <a:gdLst/>
              <a:ahLst/>
              <a:cxnLst/>
              <a:rect l="l" t="t" r="r" b="b"/>
              <a:pathLst>
                <a:path w="4547616" h="2584704">
                  <a:moveTo>
                    <a:pt x="4547616" y="2584704"/>
                  </a:moveTo>
                  <a:lnTo>
                    <a:pt x="0" y="2584704"/>
                  </a:lnTo>
                  <a:lnTo>
                    <a:pt x="0" y="0"/>
                  </a:lnTo>
                  <a:lnTo>
                    <a:pt x="4547616" y="0"/>
                  </a:lnTo>
                  <a:lnTo>
                    <a:pt x="4547616" y="2584704"/>
                  </a:lnTo>
                  <a:close/>
                </a:path>
              </a:pathLst>
            </a:custGeom>
            <a:blipFill>
              <a:blip r:embed="rId4"/>
              <a:stretch>
                <a:fillRect t="-33" b="-3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8418" y="49420"/>
              <a:ext cx="4473128" cy="2451241"/>
            </a:xfrm>
            <a:custGeom>
              <a:avLst/>
              <a:gdLst/>
              <a:ahLst/>
              <a:cxnLst/>
              <a:rect l="l" t="t" r="r" b="b"/>
              <a:pathLst>
                <a:path w="4473128" h="2451241">
                  <a:moveTo>
                    <a:pt x="3806137" y="2224714"/>
                  </a:moveTo>
                  <a:cubicBezTo>
                    <a:pt x="4040534" y="2160616"/>
                    <a:pt x="4250942" y="2021088"/>
                    <a:pt x="4364350" y="1794622"/>
                  </a:cubicBezTo>
                  <a:cubicBezTo>
                    <a:pt x="4473127" y="1577406"/>
                    <a:pt x="4451920" y="1287641"/>
                    <a:pt x="4276200" y="1119887"/>
                  </a:cubicBezTo>
                  <a:cubicBezTo>
                    <a:pt x="4087738" y="939970"/>
                    <a:pt x="3790734" y="940461"/>
                    <a:pt x="3565019" y="810294"/>
                  </a:cubicBezTo>
                  <a:cubicBezTo>
                    <a:pt x="3372524" y="699283"/>
                    <a:pt x="3247955" y="503663"/>
                    <a:pt x="3106075" y="332651"/>
                  </a:cubicBezTo>
                  <a:cubicBezTo>
                    <a:pt x="2964196" y="161639"/>
                    <a:pt x="2774430" y="0"/>
                    <a:pt x="2552260" y="4471"/>
                  </a:cubicBezTo>
                  <a:cubicBezTo>
                    <a:pt x="2397795" y="7580"/>
                    <a:pt x="2258303" y="90694"/>
                    <a:pt x="2119909" y="159367"/>
                  </a:cubicBezTo>
                  <a:cubicBezTo>
                    <a:pt x="1899043" y="268964"/>
                    <a:pt x="1662409" y="346727"/>
                    <a:pt x="1419584" y="389512"/>
                  </a:cubicBezTo>
                  <a:cubicBezTo>
                    <a:pt x="1028401" y="458435"/>
                    <a:pt x="588440" y="451093"/>
                    <a:pt x="293528" y="717158"/>
                  </a:cubicBezTo>
                  <a:cubicBezTo>
                    <a:pt x="90084" y="900701"/>
                    <a:pt x="0" y="1200787"/>
                    <a:pt x="68756" y="1466013"/>
                  </a:cubicBezTo>
                  <a:cubicBezTo>
                    <a:pt x="137511" y="1731237"/>
                    <a:pt x="362060" y="1949786"/>
                    <a:pt x="629074" y="2011318"/>
                  </a:cubicBezTo>
                  <a:cubicBezTo>
                    <a:pt x="813702" y="2053864"/>
                    <a:pt x="1008656" y="2025801"/>
                    <a:pt x="1194116" y="2064574"/>
                  </a:cubicBezTo>
                  <a:cubicBezTo>
                    <a:pt x="1510477" y="2130714"/>
                    <a:pt x="1769446" y="2384148"/>
                    <a:pt x="2090558" y="2420848"/>
                  </a:cubicBezTo>
                  <a:cubicBezTo>
                    <a:pt x="2356471" y="2451241"/>
                    <a:pt x="2612011" y="2327835"/>
                    <a:pt x="2867231" y="2247245"/>
                  </a:cubicBezTo>
                  <a:cubicBezTo>
                    <a:pt x="3041872" y="2192102"/>
                    <a:pt x="3227440" y="2251354"/>
                    <a:pt x="3404183" y="2263564"/>
                  </a:cubicBezTo>
                  <a:cubicBezTo>
                    <a:pt x="3537184" y="2272752"/>
                    <a:pt x="3675392" y="2260467"/>
                    <a:pt x="3806137" y="2224714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2566725" y="197149"/>
            <a:ext cx="3377714" cy="1725705"/>
          </a:xfrm>
          <a:custGeom>
            <a:avLst/>
            <a:gdLst/>
            <a:ahLst/>
            <a:cxnLst/>
            <a:rect l="l" t="t" r="r" b="b"/>
            <a:pathLst>
              <a:path w="3377714" h="1725705">
                <a:moveTo>
                  <a:pt x="0" y="0"/>
                </a:moveTo>
                <a:lnTo>
                  <a:pt x="3377715" y="0"/>
                </a:lnTo>
                <a:lnTo>
                  <a:pt x="3377715" y="1725705"/>
                </a:lnTo>
                <a:lnTo>
                  <a:pt x="0" y="1725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562880" y="580367"/>
            <a:ext cx="3377714" cy="1725705"/>
          </a:xfrm>
          <a:custGeom>
            <a:avLst/>
            <a:gdLst/>
            <a:ahLst/>
            <a:cxnLst/>
            <a:rect l="l" t="t" r="r" b="b"/>
            <a:pathLst>
              <a:path w="3377714" h="1725705">
                <a:moveTo>
                  <a:pt x="0" y="0"/>
                </a:moveTo>
                <a:lnTo>
                  <a:pt x="3377714" y="0"/>
                </a:lnTo>
                <a:lnTo>
                  <a:pt x="3377714" y="1725705"/>
                </a:lnTo>
                <a:lnTo>
                  <a:pt x="0" y="1725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96789" y="282048"/>
            <a:ext cx="4383088" cy="2239359"/>
          </a:xfrm>
          <a:custGeom>
            <a:avLst/>
            <a:gdLst/>
            <a:ahLst/>
            <a:cxnLst/>
            <a:rect l="l" t="t" r="r" b="b"/>
            <a:pathLst>
              <a:path w="4383088" h="2239359">
                <a:moveTo>
                  <a:pt x="0" y="0"/>
                </a:moveTo>
                <a:lnTo>
                  <a:pt x="4383088" y="0"/>
                </a:lnTo>
                <a:lnTo>
                  <a:pt x="4383088" y="2239360"/>
                </a:lnTo>
                <a:lnTo>
                  <a:pt x="0" y="223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0" y="-190411"/>
            <a:ext cx="2564950" cy="2500826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 rot="421337">
            <a:off x="4019916" y="8327151"/>
            <a:ext cx="3155448" cy="1734053"/>
          </a:xfrm>
          <a:custGeom>
            <a:avLst/>
            <a:gdLst/>
            <a:ahLst/>
            <a:cxnLst/>
            <a:rect l="l" t="t" r="r" b="b"/>
            <a:pathLst>
              <a:path w="3155448" h="1734053">
                <a:moveTo>
                  <a:pt x="0" y="0"/>
                </a:moveTo>
                <a:lnTo>
                  <a:pt x="3155447" y="0"/>
                </a:lnTo>
                <a:lnTo>
                  <a:pt x="3155447" y="1734053"/>
                </a:lnTo>
                <a:lnTo>
                  <a:pt x="0" y="17340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8436" y="9006987"/>
            <a:ext cx="2000081" cy="1537911"/>
          </a:xfrm>
          <a:custGeom>
            <a:avLst/>
            <a:gdLst/>
            <a:ahLst/>
            <a:cxnLst/>
            <a:rect l="l" t="t" r="r" b="b"/>
            <a:pathLst>
              <a:path w="2000081" h="1537911">
                <a:moveTo>
                  <a:pt x="0" y="0"/>
                </a:moveTo>
                <a:lnTo>
                  <a:pt x="2000081" y="0"/>
                </a:lnTo>
                <a:lnTo>
                  <a:pt x="2000081" y="1537910"/>
                </a:lnTo>
                <a:lnTo>
                  <a:pt x="0" y="15379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209056" y="8195678"/>
            <a:ext cx="3769349" cy="2349220"/>
          </a:xfrm>
          <a:custGeom>
            <a:avLst/>
            <a:gdLst/>
            <a:ahLst/>
            <a:cxnLst/>
            <a:rect l="l" t="t" r="r" b="b"/>
            <a:pathLst>
              <a:path w="3769349" h="2349220">
                <a:moveTo>
                  <a:pt x="0" y="0"/>
                </a:moveTo>
                <a:lnTo>
                  <a:pt x="3769349" y="0"/>
                </a:lnTo>
                <a:lnTo>
                  <a:pt x="3769349" y="2349219"/>
                </a:lnTo>
                <a:lnTo>
                  <a:pt x="0" y="23492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789407" y="8926589"/>
            <a:ext cx="1498593" cy="1360411"/>
          </a:xfrm>
          <a:custGeom>
            <a:avLst/>
            <a:gdLst/>
            <a:ahLst/>
            <a:cxnLst/>
            <a:rect l="l" t="t" r="r" b="b"/>
            <a:pathLst>
              <a:path w="1498593" h="1360411">
                <a:moveTo>
                  <a:pt x="0" y="0"/>
                </a:moveTo>
                <a:lnTo>
                  <a:pt x="1498593" y="0"/>
                </a:lnTo>
                <a:lnTo>
                  <a:pt x="1498593" y="1360411"/>
                </a:lnTo>
                <a:lnTo>
                  <a:pt x="0" y="1360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136618" y="7186728"/>
            <a:ext cx="3387901" cy="1569513"/>
          </a:xfrm>
          <a:custGeom>
            <a:avLst/>
            <a:gdLst/>
            <a:ahLst/>
            <a:cxnLst/>
            <a:rect l="l" t="t" r="r" b="b"/>
            <a:pathLst>
              <a:path w="3387901" h="1569513">
                <a:moveTo>
                  <a:pt x="0" y="0"/>
                </a:moveTo>
                <a:lnTo>
                  <a:pt x="3387901" y="0"/>
                </a:lnTo>
                <a:lnTo>
                  <a:pt x="3387901" y="1569513"/>
                </a:lnTo>
                <a:lnTo>
                  <a:pt x="0" y="156951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2279444" y="2974603"/>
            <a:ext cx="3292616" cy="4543686"/>
          </a:xfrm>
          <a:custGeom>
            <a:avLst/>
            <a:gdLst/>
            <a:ahLst/>
            <a:cxnLst/>
            <a:rect l="l" t="t" r="r" b="b"/>
            <a:pathLst>
              <a:path w="3292616" h="4543686">
                <a:moveTo>
                  <a:pt x="0" y="0"/>
                </a:moveTo>
                <a:lnTo>
                  <a:pt x="3292616" y="0"/>
                </a:lnTo>
                <a:lnTo>
                  <a:pt x="3292616" y="4543686"/>
                </a:lnTo>
                <a:lnTo>
                  <a:pt x="0" y="454368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5079877" y="2392461"/>
            <a:ext cx="10438872" cy="2751039"/>
          </a:xfrm>
          <a:custGeom>
            <a:avLst/>
            <a:gdLst/>
            <a:ahLst/>
            <a:cxnLst/>
            <a:rect l="l" t="t" r="r" b="b"/>
            <a:pathLst>
              <a:path w="10438872" h="2751039">
                <a:moveTo>
                  <a:pt x="0" y="0"/>
                </a:moveTo>
                <a:lnTo>
                  <a:pt x="10438873" y="0"/>
                </a:lnTo>
                <a:lnTo>
                  <a:pt x="10438873" y="2751039"/>
                </a:lnTo>
                <a:lnTo>
                  <a:pt x="0" y="275103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7432198" y="9153525"/>
            <a:ext cx="84832" cy="28384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73408" y="6054141"/>
            <a:ext cx="4986635" cy="94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4"/>
              </a:lnSpc>
            </a:pPr>
            <a:r>
              <a:rPr lang="en-US" sz="2781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Huỳnh Quốc Triệu-22521532</a:t>
            </a:r>
          </a:p>
          <a:p>
            <a:pPr algn="ctr">
              <a:lnSpc>
                <a:spcPts val="3894"/>
              </a:lnSpc>
            </a:pPr>
            <a:r>
              <a:rPr lang="en-US" sz="2781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Nguyễn Thúy Hiền-22520421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809632" y="7241215"/>
            <a:ext cx="2041874" cy="1085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2"/>
              </a:lnSpc>
            </a:pPr>
            <a:r>
              <a:rPr lang="en-US" sz="6344">
                <a:solidFill>
                  <a:srgbClr val="FEFEFE"/>
                </a:solidFill>
                <a:latin typeface="Fredoka"/>
                <a:ea typeface="Fredoka"/>
                <a:cs typeface="Fredoka"/>
                <a:sym typeface="Fredoka"/>
              </a:rPr>
              <a:t>Start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840419" y="4882791"/>
            <a:ext cx="4866270" cy="64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  <a:spcBef>
                <a:spcPct val="0"/>
              </a:spcBef>
            </a:pPr>
            <a:r>
              <a:rPr lang="en-US" sz="376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MSIS2433.P11.CTTT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432198" y="9153525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10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240957"/>
            <a:ext cx="16387330" cy="8556585"/>
            <a:chOff x="0" y="0"/>
            <a:chExt cx="9386545" cy="4901151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9391625" cy="4911311"/>
            </a:xfrm>
            <a:custGeom>
              <a:avLst/>
              <a:gdLst/>
              <a:ahLst/>
              <a:cxnLst/>
              <a:rect l="l" t="t" r="r" b="b"/>
              <a:pathLst>
                <a:path w="9391625" h="4911311">
                  <a:moveTo>
                    <a:pt x="6641191" y="4844108"/>
                  </a:moveTo>
                  <a:cubicBezTo>
                    <a:pt x="6586876" y="4852026"/>
                    <a:pt x="6544906" y="4862583"/>
                    <a:pt x="6502936" y="4865223"/>
                  </a:cubicBezTo>
                  <a:cubicBezTo>
                    <a:pt x="6265926" y="4875779"/>
                    <a:pt x="6031387" y="4886337"/>
                    <a:pt x="5794377" y="4895574"/>
                  </a:cubicBezTo>
                  <a:cubicBezTo>
                    <a:pt x="5673404" y="4899533"/>
                    <a:pt x="5552430" y="4903492"/>
                    <a:pt x="5431457" y="4904812"/>
                  </a:cubicBezTo>
                  <a:cubicBezTo>
                    <a:pt x="5300608" y="4907451"/>
                    <a:pt x="5169760" y="4911311"/>
                    <a:pt x="5041380" y="4908770"/>
                  </a:cubicBezTo>
                  <a:cubicBezTo>
                    <a:pt x="4917937" y="4907451"/>
                    <a:pt x="4794495" y="4903492"/>
                    <a:pt x="4675991" y="4891615"/>
                  </a:cubicBezTo>
                  <a:cubicBezTo>
                    <a:pt x="4522922" y="4877099"/>
                    <a:pt x="4367385" y="4877099"/>
                    <a:pt x="4216786" y="4863903"/>
                  </a:cubicBezTo>
                  <a:cubicBezTo>
                    <a:pt x="3824239" y="4829592"/>
                    <a:pt x="3424287" y="4838830"/>
                    <a:pt x="3029272" y="4824314"/>
                  </a:cubicBezTo>
                  <a:cubicBezTo>
                    <a:pt x="2807076" y="4816396"/>
                    <a:pt x="2584880" y="4797921"/>
                    <a:pt x="2362684" y="4782085"/>
                  </a:cubicBezTo>
                  <a:cubicBezTo>
                    <a:pt x="2110862" y="4764930"/>
                    <a:pt x="1859040" y="4745135"/>
                    <a:pt x="1604749" y="4726660"/>
                  </a:cubicBezTo>
                  <a:cubicBezTo>
                    <a:pt x="1419585" y="4713464"/>
                    <a:pt x="1231953" y="4700267"/>
                    <a:pt x="1046790" y="4687071"/>
                  </a:cubicBezTo>
                  <a:cubicBezTo>
                    <a:pt x="1041852" y="4687071"/>
                    <a:pt x="1036915" y="4685751"/>
                    <a:pt x="1031977" y="4685751"/>
                  </a:cubicBezTo>
                  <a:cubicBezTo>
                    <a:pt x="876440" y="4650121"/>
                    <a:pt x="711027" y="4622408"/>
                    <a:pt x="567834" y="4576221"/>
                  </a:cubicBezTo>
                  <a:cubicBezTo>
                    <a:pt x="325887" y="4497042"/>
                    <a:pt x="222196" y="4370357"/>
                    <a:pt x="212321" y="4221237"/>
                  </a:cubicBezTo>
                  <a:cubicBezTo>
                    <a:pt x="209852" y="4169771"/>
                    <a:pt x="197508" y="4119625"/>
                    <a:pt x="197508" y="4068159"/>
                  </a:cubicBezTo>
                  <a:cubicBezTo>
                    <a:pt x="199976" y="3996898"/>
                    <a:pt x="209852" y="3926957"/>
                    <a:pt x="217258" y="3857016"/>
                  </a:cubicBezTo>
                  <a:cubicBezTo>
                    <a:pt x="237009" y="3648512"/>
                    <a:pt x="246884" y="3440009"/>
                    <a:pt x="217258" y="3231506"/>
                  </a:cubicBezTo>
                  <a:cubicBezTo>
                    <a:pt x="190101" y="3044116"/>
                    <a:pt x="165413" y="2858047"/>
                    <a:pt x="138255" y="2670658"/>
                  </a:cubicBezTo>
                  <a:cubicBezTo>
                    <a:pt x="120973" y="2550570"/>
                    <a:pt x="98754" y="2431802"/>
                    <a:pt x="83941" y="2311715"/>
                  </a:cubicBezTo>
                  <a:cubicBezTo>
                    <a:pt x="74065" y="2232537"/>
                    <a:pt x="76534" y="2152038"/>
                    <a:pt x="66659" y="2072860"/>
                  </a:cubicBezTo>
                  <a:cubicBezTo>
                    <a:pt x="61721" y="2027992"/>
                    <a:pt x="34564" y="1984444"/>
                    <a:pt x="32095" y="1939576"/>
                  </a:cubicBezTo>
                  <a:cubicBezTo>
                    <a:pt x="22220" y="1831365"/>
                    <a:pt x="19751" y="1721835"/>
                    <a:pt x="14813" y="1612305"/>
                  </a:cubicBezTo>
                  <a:cubicBezTo>
                    <a:pt x="12344" y="1570076"/>
                    <a:pt x="0" y="1527848"/>
                    <a:pt x="2469" y="1485619"/>
                  </a:cubicBezTo>
                  <a:cubicBezTo>
                    <a:pt x="4938" y="1419637"/>
                    <a:pt x="19751" y="1353655"/>
                    <a:pt x="22220" y="1287673"/>
                  </a:cubicBezTo>
                  <a:cubicBezTo>
                    <a:pt x="24688" y="1211134"/>
                    <a:pt x="9875" y="1134594"/>
                    <a:pt x="14813" y="1059375"/>
                  </a:cubicBezTo>
                  <a:cubicBezTo>
                    <a:pt x="14813" y="986794"/>
                    <a:pt x="32095" y="915534"/>
                    <a:pt x="49377" y="842953"/>
                  </a:cubicBezTo>
                  <a:cubicBezTo>
                    <a:pt x="54315" y="817880"/>
                    <a:pt x="88878" y="795446"/>
                    <a:pt x="98754" y="770373"/>
                  </a:cubicBezTo>
                  <a:cubicBezTo>
                    <a:pt x="140724" y="646327"/>
                    <a:pt x="185163" y="522280"/>
                    <a:pt x="293792" y="407472"/>
                  </a:cubicBezTo>
                  <a:cubicBezTo>
                    <a:pt x="318481" y="382398"/>
                    <a:pt x="357982" y="359964"/>
                    <a:pt x="395015" y="340170"/>
                  </a:cubicBezTo>
                  <a:cubicBezTo>
                    <a:pt x="407359" y="333572"/>
                    <a:pt x="436985" y="337531"/>
                    <a:pt x="444392" y="337531"/>
                  </a:cubicBezTo>
                  <a:cubicBezTo>
                    <a:pt x="461674" y="320375"/>
                    <a:pt x="471549" y="303220"/>
                    <a:pt x="491300" y="295302"/>
                  </a:cubicBezTo>
                  <a:cubicBezTo>
                    <a:pt x="597460" y="251754"/>
                    <a:pt x="708558" y="220082"/>
                    <a:pt x="846814" y="212164"/>
                  </a:cubicBezTo>
                  <a:cubicBezTo>
                    <a:pt x="950505" y="205566"/>
                    <a:pt x="1051728" y="181813"/>
                    <a:pt x="1155419" y="168616"/>
                  </a:cubicBezTo>
                  <a:cubicBezTo>
                    <a:pt x="1281330" y="152781"/>
                    <a:pt x="1407241" y="134306"/>
                    <a:pt x="1538090" y="125068"/>
                  </a:cubicBezTo>
                  <a:cubicBezTo>
                    <a:pt x="1656594" y="117150"/>
                    <a:pt x="1770161" y="99995"/>
                    <a:pt x="1891135" y="94716"/>
                  </a:cubicBezTo>
                  <a:cubicBezTo>
                    <a:pt x="2014577" y="89438"/>
                    <a:pt x="2138019" y="73602"/>
                    <a:pt x="2263930" y="68324"/>
                  </a:cubicBezTo>
                  <a:cubicBezTo>
                    <a:pt x="2604631" y="55127"/>
                    <a:pt x="2947800" y="45890"/>
                    <a:pt x="3288500" y="35332"/>
                  </a:cubicBezTo>
                  <a:cubicBezTo>
                    <a:pt x="3372441" y="32693"/>
                    <a:pt x="3456382" y="35332"/>
                    <a:pt x="3540322" y="36652"/>
                  </a:cubicBezTo>
                  <a:cubicBezTo>
                    <a:pt x="3582293" y="37972"/>
                    <a:pt x="3624263" y="43250"/>
                    <a:pt x="3668702" y="45890"/>
                  </a:cubicBezTo>
                  <a:cubicBezTo>
                    <a:pt x="3688453" y="47209"/>
                    <a:pt x="3708204" y="43250"/>
                    <a:pt x="3727955" y="43250"/>
                  </a:cubicBezTo>
                  <a:cubicBezTo>
                    <a:pt x="3787207" y="43250"/>
                    <a:pt x="3848928" y="43250"/>
                    <a:pt x="3908180" y="41931"/>
                  </a:cubicBezTo>
                  <a:cubicBezTo>
                    <a:pt x="4021747" y="39291"/>
                    <a:pt x="4137783" y="32693"/>
                    <a:pt x="4251349" y="32693"/>
                  </a:cubicBezTo>
                  <a:cubicBezTo>
                    <a:pt x="4362448" y="32693"/>
                    <a:pt x="4473546" y="36652"/>
                    <a:pt x="4584643" y="39291"/>
                  </a:cubicBezTo>
                  <a:lnTo>
                    <a:pt x="4673522" y="39291"/>
                  </a:lnTo>
                  <a:cubicBezTo>
                    <a:pt x="4809308" y="36652"/>
                    <a:pt x="4942626" y="36652"/>
                    <a:pt x="5078412" y="32693"/>
                  </a:cubicBezTo>
                  <a:cubicBezTo>
                    <a:pt x="5209261" y="28734"/>
                    <a:pt x="5337641" y="19497"/>
                    <a:pt x="5468490" y="15538"/>
                  </a:cubicBezTo>
                  <a:cubicBezTo>
                    <a:pt x="5530211" y="12899"/>
                    <a:pt x="5594401" y="12899"/>
                    <a:pt x="5656122" y="19497"/>
                  </a:cubicBezTo>
                  <a:cubicBezTo>
                    <a:pt x="5749938" y="28734"/>
                    <a:pt x="5838816" y="34013"/>
                    <a:pt x="5932632" y="19497"/>
                  </a:cubicBezTo>
                  <a:cubicBezTo>
                    <a:pt x="5967196" y="14218"/>
                    <a:pt x="6011635" y="23456"/>
                    <a:pt x="6051137" y="26095"/>
                  </a:cubicBezTo>
                  <a:cubicBezTo>
                    <a:pt x="6068419" y="27415"/>
                    <a:pt x="6088170" y="30054"/>
                    <a:pt x="6098045" y="26095"/>
                  </a:cubicBezTo>
                  <a:cubicBezTo>
                    <a:pt x="6164704" y="0"/>
                    <a:pt x="6226425" y="6350"/>
                    <a:pt x="6290615" y="28734"/>
                  </a:cubicBezTo>
                  <a:cubicBezTo>
                    <a:pt x="6298022" y="31374"/>
                    <a:pt x="6317772" y="24775"/>
                    <a:pt x="6332585" y="24775"/>
                  </a:cubicBezTo>
                  <a:cubicBezTo>
                    <a:pt x="6391837" y="24775"/>
                    <a:pt x="6451090" y="24775"/>
                    <a:pt x="6512810" y="26095"/>
                  </a:cubicBezTo>
                  <a:cubicBezTo>
                    <a:pt x="6557250" y="27415"/>
                    <a:pt x="6599220" y="35332"/>
                    <a:pt x="6643660" y="37972"/>
                  </a:cubicBezTo>
                  <a:cubicBezTo>
                    <a:pt x="6739944" y="44570"/>
                    <a:pt x="6838698" y="55127"/>
                    <a:pt x="6937452" y="55127"/>
                  </a:cubicBezTo>
                  <a:cubicBezTo>
                    <a:pt x="7122616" y="56447"/>
                    <a:pt x="7307779" y="60406"/>
                    <a:pt x="7490473" y="81520"/>
                  </a:cubicBezTo>
                  <a:cubicBezTo>
                    <a:pt x="7660823" y="101315"/>
                    <a:pt x="7836111" y="101315"/>
                    <a:pt x="8008931" y="117150"/>
                  </a:cubicBezTo>
                  <a:cubicBezTo>
                    <a:pt x="8112622" y="126388"/>
                    <a:pt x="8218782" y="143543"/>
                    <a:pt x="8307660" y="171256"/>
                  </a:cubicBezTo>
                  <a:cubicBezTo>
                    <a:pt x="8403945" y="200288"/>
                    <a:pt x="8478010" y="247795"/>
                    <a:pt x="8564420" y="287384"/>
                  </a:cubicBezTo>
                  <a:cubicBezTo>
                    <a:pt x="8596516" y="301900"/>
                    <a:pt x="8643424" y="312457"/>
                    <a:pt x="8665643" y="330932"/>
                  </a:cubicBezTo>
                  <a:cubicBezTo>
                    <a:pt x="8729833" y="381079"/>
                    <a:pt x="8786616" y="433864"/>
                    <a:pt x="8843400" y="486650"/>
                  </a:cubicBezTo>
                  <a:cubicBezTo>
                    <a:pt x="8885370" y="524920"/>
                    <a:pt x="8927340" y="564509"/>
                    <a:pt x="8959435" y="604098"/>
                  </a:cubicBezTo>
                  <a:cubicBezTo>
                    <a:pt x="8993999" y="650286"/>
                    <a:pt x="9021156" y="697793"/>
                    <a:pt x="9048314" y="746620"/>
                  </a:cubicBezTo>
                  <a:cubicBezTo>
                    <a:pt x="9090285" y="823159"/>
                    <a:pt x="9139662" y="899698"/>
                    <a:pt x="9166818" y="978877"/>
                  </a:cubicBezTo>
                  <a:cubicBezTo>
                    <a:pt x="9206319" y="1089727"/>
                    <a:pt x="9226071" y="1203216"/>
                    <a:pt x="9255696" y="1315385"/>
                  </a:cubicBezTo>
                  <a:cubicBezTo>
                    <a:pt x="9265572" y="1352335"/>
                    <a:pt x="9277916" y="1389285"/>
                    <a:pt x="9282854" y="1426235"/>
                  </a:cubicBezTo>
                  <a:cubicBezTo>
                    <a:pt x="9297667" y="1531807"/>
                    <a:pt x="9307543" y="1636058"/>
                    <a:pt x="9319887" y="1741630"/>
                  </a:cubicBezTo>
                  <a:cubicBezTo>
                    <a:pt x="9337169" y="1872274"/>
                    <a:pt x="9361857" y="2001599"/>
                    <a:pt x="9374201" y="2132244"/>
                  </a:cubicBezTo>
                  <a:cubicBezTo>
                    <a:pt x="9386546" y="2257610"/>
                    <a:pt x="9391625" y="2384295"/>
                    <a:pt x="9389085" y="2510981"/>
                  </a:cubicBezTo>
                  <a:cubicBezTo>
                    <a:pt x="9384077" y="2722124"/>
                    <a:pt x="9364325" y="2931947"/>
                    <a:pt x="9344575" y="3143090"/>
                  </a:cubicBezTo>
                  <a:cubicBezTo>
                    <a:pt x="9332231" y="3273734"/>
                    <a:pt x="9314948" y="3403059"/>
                    <a:pt x="9290260" y="3532384"/>
                  </a:cubicBezTo>
                  <a:cubicBezTo>
                    <a:pt x="9265572" y="3661709"/>
                    <a:pt x="9228539" y="3789714"/>
                    <a:pt x="9201383" y="3919039"/>
                  </a:cubicBezTo>
                  <a:cubicBezTo>
                    <a:pt x="9181631" y="4008775"/>
                    <a:pt x="9176694" y="4098511"/>
                    <a:pt x="9154474" y="4186927"/>
                  </a:cubicBezTo>
                  <a:cubicBezTo>
                    <a:pt x="9134723" y="4267424"/>
                    <a:pt x="9060658" y="4338685"/>
                    <a:pt x="8961904" y="4398069"/>
                  </a:cubicBezTo>
                  <a:cubicBezTo>
                    <a:pt x="8880432" y="4448216"/>
                    <a:pt x="8816242" y="4504960"/>
                    <a:pt x="8732302" y="4553787"/>
                  </a:cubicBezTo>
                  <a:cubicBezTo>
                    <a:pt x="8658237" y="4597335"/>
                    <a:pt x="8576765" y="4640883"/>
                    <a:pt x="8448385" y="4642203"/>
                  </a:cubicBezTo>
                  <a:cubicBezTo>
                    <a:pt x="8418758" y="4642203"/>
                    <a:pt x="8391601" y="4658038"/>
                    <a:pt x="8361976" y="4665957"/>
                  </a:cubicBezTo>
                  <a:cubicBezTo>
                    <a:pt x="8236064" y="4694989"/>
                    <a:pt x="8105215" y="4720062"/>
                    <a:pt x="7981772" y="4751733"/>
                  </a:cubicBezTo>
                  <a:cubicBezTo>
                    <a:pt x="7754640" y="4809797"/>
                    <a:pt x="7510225" y="4819035"/>
                    <a:pt x="7265808" y="4824314"/>
                  </a:cubicBezTo>
                  <a:cubicBezTo>
                    <a:pt x="7171992" y="4826953"/>
                    <a:pt x="7075708" y="4822994"/>
                    <a:pt x="6981891" y="4826953"/>
                  </a:cubicBezTo>
                  <a:cubicBezTo>
                    <a:pt x="6934983" y="4828272"/>
                    <a:pt x="6890545" y="4840149"/>
                    <a:pt x="6846105" y="4845428"/>
                  </a:cubicBezTo>
                  <a:cubicBezTo>
                    <a:pt x="6826354" y="4848067"/>
                    <a:pt x="6806604" y="4846748"/>
                    <a:pt x="6784384" y="4848067"/>
                  </a:cubicBezTo>
                  <a:cubicBezTo>
                    <a:pt x="6754757" y="4849387"/>
                    <a:pt x="6725131" y="4853346"/>
                    <a:pt x="6695506" y="4852026"/>
                  </a:cubicBezTo>
                  <a:cubicBezTo>
                    <a:pt x="6665879" y="4849387"/>
                    <a:pt x="6646128" y="4844108"/>
                    <a:pt x="6641191" y="4844108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4351413" y="-226544"/>
            <a:ext cx="9117580" cy="3567253"/>
          </a:xfrm>
          <a:custGeom>
            <a:avLst/>
            <a:gdLst/>
            <a:ahLst/>
            <a:cxnLst/>
            <a:rect l="l" t="t" r="r" b="b"/>
            <a:pathLst>
              <a:path w="9117580" h="3567253">
                <a:moveTo>
                  <a:pt x="0" y="0"/>
                </a:moveTo>
                <a:lnTo>
                  <a:pt x="9117580" y="0"/>
                </a:lnTo>
                <a:lnTo>
                  <a:pt x="9117580" y="3567253"/>
                </a:lnTo>
                <a:lnTo>
                  <a:pt x="0" y="3567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184898" y="3340709"/>
            <a:ext cx="5907908" cy="2178541"/>
          </a:xfrm>
          <a:custGeom>
            <a:avLst/>
            <a:gdLst/>
            <a:ahLst/>
            <a:cxnLst/>
            <a:rect l="l" t="t" r="r" b="b"/>
            <a:pathLst>
              <a:path w="5907908" h="2178541">
                <a:moveTo>
                  <a:pt x="0" y="0"/>
                </a:moveTo>
                <a:lnTo>
                  <a:pt x="5907908" y="0"/>
                </a:lnTo>
                <a:lnTo>
                  <a:pt x="5907908" y="2178541"/>
                </a:lnTo>
                <a:lnTo>
                  <a:pt x="0" y="21785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919868" y="2378987"/>
            <a:ext cx="3350484" cy="3350484"/>
          </a:xfrm>
          <a:custGeom>
            <a:avLst/>
            <a:gdLst/>
            <a:ahLst/>
            <a:cxnLst/>
            <a:rect l="l" t="t" r="r" b="b"/>
            <a:pathLst>
              <a:path w="3350484" h="3350484">
                <a:moveTo>
                  <a:pt x="0" y="0"/>
                </a:moveTo>
                <a:lnTo>
                  <a:pt x="3350485" y="0"/>
                </a:lnTo>
                <a:lnTo>
                  <a:pt x="3350485" y="3350485"/>
                </a:lnTo>
                <a:lnTo>
                  <a:pt x="0" y="33504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28700" y="6206512"/>
            <a:ext cx="8220303" cy="3051788"/>
          </a:xfrm>
          <a:custGeom>
            <a:avLst/>
            <a:gdLst/>
            <a:ahLst/>
            <a:cxnLst/>
            <a:rect l="l" t="t" r="r" b="b"/>
            <a:pathLst>
              <a:path w="8220303" h="3051788">
                <a:moveTo>
                  <a:pt x="0" y="0"/>
                </a:moveTo>
                <a:lnTo>
                  <a:pt x="8220303" y="0"/>
                </a:lnTo>
                <a:lnTo>
                  <a:pt x="8220303" y="3051788"/>
                </a:lnTo>
                <a:lnTo>
                  <a:pt x="0" y="30517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919868" y="5895000"/>
            <a:ext cx="3674813" cy="3674813"/>
          </a:xfrm>
          <a:custGeom>
            <a:avLst/>
            <a:gdLst/>
            <a:ahLst/>
            <a:cxnLst/>
            <a:rect l="l" t="t" r="r" b="b"/>
            <a:pathLst>
              <a:path w="3674813" h="3674813">
                <a:moveTo>
                  <a:pt x="0" y="0"/>
                </a:moveTo>
                <a:lnTo>
                  <a:pt x="3674813" y="0"/>
                </a:lnTo>
                <a:lnTo>
                  <a:pt x="3674813" y="3674812"/>
                </a:lnTo>
                <a:lnTo>
                  <a:pt x="0" y="36748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27382" y="253326"/>
            <a:ext cx="1918129" cy="2607513"/>
          </a:xfrm>
          <a:custGeom>
            <a:avLst/>
            <a:gdLst/>
            <a:ahLst/>
            <a:cxnLst/>
            <a:rect l="l" t="t" r="r" b="b"/>
            <a:pathLst>
              <a:path w="1918129" h="2607513">
                <a:moveTo>
                  <a:pt x="0" y="0"/>
                </a:moveTo>
                <a:lnTo>
                  <a:pt x="1918129" y="0"/>
                </a:lnTo>
                <a:lnTo>
                  <a:pt x="1918129" y="2607513"/>
                </a:lnTo>
                <a:lnTo>
                  <a:pt x="0" y="2607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733244" y="813724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EFEFE"/>
                </a:solidFill>
                <a:latin typeface="Fredoka"/>
                <a:ea typeface="Fredoka"/>
                <a:cs typeface="Fredoka"/>
                <a:sym typeface="Fredoka"/>
              </a:rPr>
              <a:t>Tool and Resource</a:t>
            </a:r>
          </a:p>
        </p:txBody>
      </p:sp>
      <p:sp>
        <p:nvSpPr>
          <p:cNvPr id="13" name="Freeform 13"/>
          <p:cNvSpPr/>
          <p:nvPr/>
        </p:nvSpPr>
        <p:spPr>
          <a:xfrm flipH="1">
            <a:off x="15594681" y="7377123"/>
            <a:ext cx="1918129" cy="2607513"/>
          </a:xfrm>
          <a:custGeom>
            <a:avLst/>
            <a:gdLst/>
            <a:ahLst/>
            <a:cxnLst/>
            <a:rect l="l" t="t" r="r" b="b"/>
            <a:pathLst>
              <a:path w="1918129" h="2607513">
                <a:moveTo>
                  <a:pt x="1918129" y="0"/>
                </a:moveTo>
                <a:lnTo>
                  <a:pt x="0" y="0"/>
                </a:lnTo>
                <a:lnTo>
                  <a:pt x="0" y="2607513"/>
                </a:lnTo>
                <a:lnTo>
                  <a:pt x="1918129" y="2607513"/>
                </a:lnTo>
                <a:lnTo>
                  <a:pt x="1918129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968" y="610500"/>
            <a:ext cx="17889414" cy="9547034"/>
            <a:chOff x="0" y="0"/>
            <a:chExt cx="9183869" cy="4901151"/>
          </a:xfrm>
        </p:grpSpPr>
        <p:sp>
          <p:nvSpPr>
            <p:cNvPr id="4" name="Freeform 4"/>
            <p:cNvSpPr/>
            <p:nvPr/>
          </p:nvSpPr>
          <p:spPr>
            <a:xfrm>
              <a:off x="0" y="-7620"/>
              <a:ext cx="9188949" cy="4911311"/>
            </a:xfrm>
            <a:custGeom>
              <a:avLst/>
              <a:gdLst/>
              <a:ahLst/>
              <a:cxnLst/>
              <a:rect l="l" t="t" r="r" b="b"/>
              <a:pathLst>
                <a:path w="9188949" h="4911311">
                  <a:moveTo>
                    <a:pt x="6497793" y="4844108"/>
                  </a:moveTo>
                  <a:cubicBezTo>
                    <a:pt x="6444650" y="4852026"/>
                    <a:pt x="6403587" y="4862583"/>
                    <a:pt x="6362522" y="4865223"/>
                  </a:cubicBezTo>
                  <a:cubicBezTo>
                    <a:pt x="6130631" y="4875779"/>
                    <a:pt x="5901155" y="4886337"/>
                    <a:pt x="5669264" y="4895574"/>
                  </a:cubicBezTo>
                  <a:cubicBezTo>
                    <a:pt x="5550903" y="4899533"/>
                    <a:pt x="5432541" y="4903492"/>
                    <a:pt x="5314180" y="4904812"/>
                  </a:cubicBezTo>
                  <a:cubicBezTo>
                    <a:pt x="5186156" y="4907451"/>
                    <a:pt x="5058133" y="4911311"/>
                    <a:pt x="4932525" y="4908770"/>
                  </a:cubicBezTo>
                  <a:cubicBezTo>
                    <a:pt x="4811748" y="4907451"/>
                    <a:pt x="4690971" y="4903492"/>
                    <a:pt x="4575026" y="4891615"/>
                  </a:cubicBezTo>
                  <a:cubicBezTo>
                    <a:pt x="4425262" y="4877099"/>
                    <a:pt x="4273084" y="4877099"/>
                    <a:pt x="4125736" y="4863903"/>
                  </a:cubicBezTo>
                  <a:cubicBezTo>
                    <a:pt x="3741665" y="4829592"/>
                    <a:pt x="3350349" y="4838830"/>
                    <a:pt x="2963863" y="4824314"/>
                  </a:cubicBezTo>
                  <a:cubicBezTo>
                    <a:pt x="2746465" y="4816396"/>
                    <a:pt x="2529067" y="4797921"/>
                    <a:pt x="2311668" y="4782085"/>
                  </a:cubicBezTo>
                  <a:cubicBezTo>
                    <a:pt x="2065284" y="4764930"/>
                    <a:pt x="1818899" y="4745135"/>
                    <a:pt x="1570099" y="4726660"/>
                  </a:cubicBezTo>
                  <a:cubicBezTo>
                    <a:pt x="1388933" y="4713464"/>
                    <a:pt x="1205353" y="4700267"/>
                    <a:pt x="1024187" y="4687071"/>
                  </a:cubicBezTo>
                  <a:cubicBezTo>
                    <a:pt x="1019356" y="4687071"/>
                    <a:pt x="1014525" y="4685751"/>
                    <a:pt x="1009694" y="4685751"/>
                  </a:cubicBezTo>
                  <a:cubicBezTo>
                    <a:pt x="857515" y="4650121"/>
                    <a:pt x="695674" y="4622408"/>
                    <a:pt x="555573" y="4576221"/>
                  </a:cubicBezTo>
                  <a:cubicBezTo>
                    <a:pt x="318851" y="4497042"/>
                    <a:pt x="217398" y="4370357"/>
                    <a:pt x="207736" y="4221237"/>
                  </a:cubicBezTo>
                  <a:cubicBezTo>
                    <a:pt x="205321" y="4169771"/>
                    <a:pt x="193243" y="4119625"/>
                    <a:pt x="193243" y="4068159"/>
                  </a:cubicBezTo>
                  <a:cubicBezTo>
                    <a:pt x="195658" y="3996898"/>
                    <a:pt x="205321" y="3926957"/>
                    <a:pt x="212567" y="3857016"/>
                  </a:cubicBezTo>
                  <a:cubicBezTo>
                    <a:pt x="231891" y="3648512"/>
                    <a:pt x="241554" y="3440009"/>
                    <a:pt x="212567" y="3231506"/>
                  </a:cubicBezTo>
                  <a:cubicBezTo>
                    <a:pt x="185996" y="3044116"/>
                    <a:pt x="161841" y="2858047"/>
                    <a:pt x="135270" y="2670658"/>
                  </a:cubicBezTo>
                  <a:cubicBezTo>
                    <a:pt x="118361" y="2550570"/>
                    <a:pt x="96621" y="2431802"/>
                    <a:pt x="82128" y="2311715"/>
                  </a:cubicBezTo>
                  <a:cubicBezTo>
                    <a:pt x="72466" y="2232537"/>
                    <a:pt x="74882" y="2152038"/>
                    <a:pt x="65219" y="2072860"/>
                  </a:cubicBezTo>
                  <a:cubicBezTo>
                    <a:pt x="60388" y="2027992"/>
                    <a:pt x="33818" y="1984444"/>
                    <a:pt x="31402" y="1939576"/>
                  </a:cubicBezTo>
                  <a:cubicBezTo>
                    <a:pt x="21740" y="1831365"/>
                    <a:pt x="19324" y="1721835"/>
                    <a:pt x="14493" y="1612305"/>
                  </a:cubicBezTo>
                  <a:cubicBezTo>
                    <a:pt x="12078" y="1570076"/>
                    <a:pt x="0" y="1527848"/>
                    <a:pt x="2416" y="1485619"/>
                  </a:cubicBezTo>
                  <a:cubicBezTo>
                    <a:pt x="4831" y="1419637"/>
                    <a:pt x="19324" y="1353655"/>
                    <a:pt x="21740" y="1287673"/>
                  </a:cubicBezTo>
                  <a:cubicBezTo>
                    <a:pt x="24155" y="1211134"/>
                    <a:pt x="9662" y="1134594"/>
                    <a:pt x="14493" y="1059375"/>
                  </a:cubicBezTo>
                  <a:cubicBezTo>
                    <a:pt x="14493" y="986794"/>
                    <a:pt x="31402" y="915534"/>
                    <a:pt x="48311" y="842953"/>
                  </a:cubicBezTo>
                  <a:cubicBezTo>
                    <a:pt x="53142" y="817880"/>
                    <a:pt x="86959" y="795446"/>
                    <a:pt x="96621" y="770373"/>
                  </a:cubicBezTo>
                  <a:cubicBezTo>
                    <a:pt x="137686" y="646327"/>
                    <a:pt x="181165" y="522280"/>
                    <a:pt x="287449" y="407472"/>
                  </a:cubicBezTo>
                  <a:cubicBezTo>
                    <a:pt x="311604" y="382398"/>
                    <a:pt x="350253" y="359964"/>
                    <a:pt x="386486" y="340170"/>
                  </a:cubicBezTo>
                  <a:cubicBezTo>
                    <a:pt x="398563" y="333572"/>
                    <a:pt x="427550" y="337531"/>
                    <a:pt x="434797" y="337531"/>
                  </a:cubicBezTo>
                  <a:cubicBezTo>
                    <a:pt x="451705" y="320375"/>
                    <a:pt x="461367" y="303220"/>
                    <a:pt x="480692" y="295302"/>
                  </a:cubicBezTo>
                  <a:cubicBezTo>
                    <a:pt x="584560" y="251754"/>
                    <a:pt x="693259" y="220082"/>
                    <a:pt x="828529" y="212164"/>
                  </a:cubicBezTo>
                  <a:cubicBezTo>
                    <a:pt x="929982" y="205566"/>
                    <a:pt x="1029018" y="181813"/>
                    <a:pt x="1130471" y="168616"/>
                  </a:cubicBezTo>
                  <a:cubicBezTo>
                    <a:pt x="1253663" y="152781"/>
                    <a:pt x="1376856" y="134306"/>
                    <a:pt x="1504879" y="125068"/>
                  </a:cubicBezTo>
                  <a:cubicBezTo>
                    <a:pt x="1620825" y="117150"/>
                    <a:pt x="1731939" y="99995"/>
                    <a:pt x="1850301" y="94716"/>
                  </a:cubicBezTo>
                  <a:cubicBezTo>
                    <a:pt x="1971078" y="89438"/>
                    <a:pt x="2091854" y="73602"/>
                    <a:pt x="2215047" y="68324"/>
                  </a:cubicBezTo>
                  <a:cubicBezTo>
                    <a:pt x="2548391" y="55127"/>
                    <a:pt x="2884150" y="45890"/>
                    <a:pt x="3217494" y="35332"/>
                  </a:cubicBezTo>
                  <a:cubicBezTo>
                    <a:pt x="3299623" y="32693"/>
                    <a:pt x="3381751" y="35332"/>
                    <a:pt x="3463879" y="36652"/>
                  </a:cubicBezTo>
                  <a:cubicBezTo>
                    <a:pt x="3504943" y="37972"/>
                    <a:pt x="3546007" y="43250"/>
                    <a:pt x="3589487" y="45890"/>
                  </a:cubicBezTo>
                  <a:cubicBezTo>
                    <a:pt x="3608811" y="47209"/>
                    <a:pt x="3628136" y="43250"/>
                    <a:pt x="3647460" y="43250"/>
                  </a:cubicBezTo>
                  <a:cubicBezTo>
                    <a:pt x="3705432" y="43250"/>
                    <a:pt x="3765821" y="43250"/>
                    <a:pt x="3823794" y="41931"/>
                  </a:cubicBezTo>
                  <a:cubicBezTo>
                    <a:pt x="3934909" y="39291"/>
                    <a:pt x="4048439" y="32693"/>
                    <a:pt x="4159553" y="32693"/>
                  </a:cubicBezTo>
                  <a:cubicBezTo>
                    <a:pt x="4268253" y="32693"/>
                    <a:pt x="4376952" y="36652"/>
                    <a:pt x="4485651" y="39291"/>
                  </a:cubicBezTo>
                  <a:lnTo>
                    <a:pt x="4572610" y="39291"/>
                  </a:lnTo>
                  <a:cubicBezTo>
                    <a:pt x="4705465" y="36652"/>
                    <a:pt x="4835904" y="36652"/>
                    <a:pt x="4968758" y="32693"/>
                  </a:cubicBezTo>
                  <a:cubicBezTo>
                    <a:pt x="5096782" y="28734"/>
                    <a:pt x="5222389" y="19497"/>
                    <a:pt x="5350413" y="15538"/>
                  </a:cubicBezTo>
                  <a:cubicBezTo>
                    <a:pt x="5410801" y="12899"/>
                    <a:pt x="5473605" y="12899"/>
                    <a:pt x="5533994" y="19497"/>
                  </a:cubicBezTo>
                  <a:cubicBezTo>
                    <a:pt x="5625784" y="28734"/>
                    <a:pt x="5712743" y="34013"/>
                    <a:pt x="5804534" y="19497"/>
                  </a:cubicBezTo>
                  <a:cubicBezTo>
                    <a:pt x="5838351" y="14218"/>
                    <a:pt x="5881831" y="23456"/>
                    <a:pt x="5920480" y="26095"/>
                  </a:cubicBezTo>
                  <a:cubicBezTo>
                    <a:pt x="5937388" y="27415"/>
                    <a:pt x="5956713" y="30054"/>
                    <a:pt x="5966375" y="26095"/>
                  </a:cubicBezTo>
                  <a:cubicBezTo>
                    <a:pt x="6031594" y="0"/>
                    <a:pt x="6091982" y="6350"/>
                    <a:pt x="6154787" y="28734"/>
                  </a:cubicBezTo>
                  <a:cubicBezTo>
                    <a:pt x="6162033" y="31374"/>
                    <a:pt x="6181357" y="24775"/>
                    <a:pt x="6195850" y="24775"/>
                  </a:cubicBezTo>
                  <a:cubicBezTo>
                    <a:pt x="6253823" y="24775"/>
                    <a:pt x="6311796" y="24775"/>
                    <a:pt x="6372184" y="26095"/>
                  </a:cubicBezTo>
                  <a:cubicBezTo>
                    <a:pt x="6415665" y="27415"/>
                    <a:pt x="6456728" y="35332"/>
                    <a:pt x="6500208" y="37972"/>
                  </a:cubicBezTo>
                  <a:cubicBezTo>
                    <a:pt x="6594414" y="44570"/>
                    <a:pt x="6691036" y="55127"/>
                    <a:pt x="6787657" y="55127"/>
                  </a:cubicBezTo>
                  <a:cubicBezTo>
                    <a:pt x="6968822" y="56447"/>
                    <a:pt x="7149988" y="60406"/>
                    <a:pt x="7328737" y="81520"/>
                  </a:cubicBezTo>
                  <a:cubicBezTo>
                    <a:pt x="7495409" y="101315"/>
                    <a:pt x="7666912" y="101315"/>
                    <a:pt x="7835999" y="117150"/>
                  </a:cubicBezTo>
                  <a:cubicBezTo>
                    <a:pt x="7937453" y="126388"/>
                    <a:pt x="8041320" y="143543"/>
                    <a:pt x="8128280" y="171256"/>
                  </a:cubicBezTo>
                  <a:cubicBezTo>
                    <a:pt x="8222486" y="200288"/>
                    <a:pt x="8294952" y="247795"/>
                    <a:pt x="8379496" y="287384"/>
                  </a:cubicBezTo>
                  <a:cubicBezTo>
                    <a:pt x="8410897" y="301900"/>
                    <a:pt x="8456793" y="312457"/>
                    <a:pt x="8478532" y="330932"/>
                  </a:cubicBezTo>
                  <a:cubicBezTo>
                    <a:pt x="8541337" y="381079"/>
                    <a:pt x="8596894" y="433864"/>
                    <a:pt x="8652451" y="486650"/>
                  </a:cubicBezTo>
                  <a:cubicBezTo>
                    <a:pt x="8693515" y="524920"/>
                    <a:pt x="8734579" y="564509"/>
                    <a:pt x="8765981" y="604098"/>
                  </a:cubicBezTo>
                  <a:cubicBezTo>
                    <a:pt x="8799799" y="650286"/>
                    <a:pt x="8826370" y="697793"/>
                    <a:pt x="8852940" y="746620"/>
                  </a:cubicBezTo>
                  <a:cubicBezTo>
                    <a:pt x="8894005" y="823159"/>
                    <a:pt x="8942315" y="899698"/>
                    <a:pt x="8968886" y="978877"/>
                  </a:cubicBezTo>
                  <a:cubicBezTo>
                    <a:pt x="9007535" y="1089727"/>
                    <a:pt x="9026859" y="1203216"/>
                    <a:pt x="9055846" y="1315385"/>
                  </a:cubicBezTo>
                  <a:cubicBezTo>
                    <a:pt x="9065507" y="1352335"/>
                    <a:pt x="9077585" y="1389285"/>
                    <a:pt x="9082416" y="1426235"/>
                  </a:cubicBezTo>
                  <a:cubicBezTo>
                    <a:pt x="9096910" y="1531807"/>
                    <a:pt x="9106572" y="1636058"/>
                    <a:pt x="9118650" y="1741630"/>
                  </a:cubicBezTo>
                  <a:cubicBezTo>
                    <a:pt x="9135559" y="1872274"/>
                    <a:pt x="9159714" y="2001599"/>
                    <a:pt x="9171791" y="2132244"/>
                  </a:cubicBezTo>
                  <a:cubicBezTo>
                    <a:pt x="9183869" y="2257610"/>
                    <a:pt x="9188949" y="2384295"/>
                    <a:pt x="9186409" y="2510981"/>
                  </a:cubicBezTo>
                  <a:cubicBezTo>
                    <a:pt x="9181454" y="2722124"/>
                    <a:pt x="9162129" y="2931947"/>
                    <a:pt x="9142805" y="3143090"/>
                  </a:cubicBezTo>
                  <a:cubicBezTo>
                    <a:pt x="9130727" y="3273734"/>
                    <a:pt x="9113818" y="3403059"/>
                    <a:pt x="9089663" y="3532384"/>
                  </a:cubicBezTo>
                  <a:cubicBezTo>
                    <a:pt x="9065507" y="3661709"/>
                    <a:pt x="9029274" y="3789714"/>
                    <a:pt x="9002704" y="3919039"/>
                  </a:cubicBezTo>
                  <a:cubicBezTo>
                    <a:pt x="8983380" y="4008775"/>
                    <a:pt x="8978549" y="4098511"/>
                    <a:pt x="8956808" y="4186927"/>
                  </a:cubicBezTo>
                  <a:cubicBezTo>
                    <a:pt x="8937484" y="4267424"/>
                    <a:pt x="8865019" y="4338685"/>
                    <a:pt x="8768397" y="4398069"/>
                  </a:cubicBezTo>
                  <a:cubicBezTo>
                    <a:pt x="8688684" y="4448216"/>
                    <a:pt x="8625880" y="4504960"/>
                    <a:pt x="8543752" y="4553787"/>
                  </a:cubicBezTo>
                  <a:cubicBezTo>
                    <a:pt x="8471286" y="4597335"/>
                    <a:pt x="8391573" y="4640883"/>
                    <a:pt x="8265965" y="4642203"/>
                  </a:cubicBezTo>
                  <a:cubicBezTo>
                    <a:pt x="8236979" y="4642203"/>
                    <a:pt x="8210407" y="4658038"/>
                    <a:pt x="8181422" y="4665957"/>
                  </a:cubicBezTo>
                  <a:cubicBezTo>
                    <a:pt x="8058229" y="4694989"/>
                    <a:pt x="7930205" y="4720062"/>
                    <a:pt x="7809429" y="4751733"/>
                  </a:cubicBezTo>
                  <a:cubicBezTo>
                    <a:pt x="7587200" y="4809797"/>
                    <a:pt x="7348062" y="4819035"/>
                    <a:pt x="7108923" y="4824314"/>
                  </a:cubicBezTo>
                  <a:cubicBezTo>
                    <a:pt x="7017133" y="4826953"/>
                    <a:pt x="6922927" y="4822994"/>
                    <a:pt x="6831137" y="4826953"/>
                  </a:cubicBezTo>
                  <a:cubicBezTo>
                    <a:pt x="6785242" y="4828272"/>
                    <a:pt x="6741762" y="4840149"/>
                    <a:pt x="6698282" y="4845428"/>
                  </a:cubicBezTo>
                  <a:cubicBezTo>
                    <a:pt x="6678958" y="4848067"/>
                    <a:pt x="6659634" y="4846748"/>
                    <a:pt x="6637893" y="4848067"/>
                  </a:cubicBezTo>
                  <a:cubicBezTo>
                    <a:pt x="6608907" y="4849387"/>
                    <a:pt x="6579921" y="4853346"/>
                    <a:pt x="6550935" y="4852026"/>
                  </a:cubicBezTo>
                  <a:cubicBezTo>
                    <a:pt x="6521948" y="4849387"/>
                    <a:pt x="6502624" y="4844108"/>
                    <a:pt x="6497793" y="4844108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6121837" y="-153721"/>
            <a:ext cx="6044327" cy="2364843"/>
          </a:xfrm>
          <a:custGeom>
            <a:avLst/>
            <a:gdLst/>
            <a:ahLst/>
            <a:cxnLst/>
            <a:rect l="l" t="t" r="r" b="b"/>
            <a:pathLst>
              <a:path w="6044327" h="2364843">
                <a:moveTo>
                  <a:pt x="0" y="0"/>
                </a:moveTo>
                <a:lnTo>
                  <a:pt x="6044326" y="0"/>
                </a:lnTo>
                <a:lnTo>
                  <a:pt x="6044326" y="2364842"/>
                </a:lnTo>
                <a:lnTo>
                  <a:pt x="0" y="2364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567227" y="1898264"/>
            <a:ext cx="4772620" cy="3719740"/>
          </a:xfrm>
          <a:custGeom>
            <a:avLst/>
            <a:gdLst/>
            <a:ahLst/>
            <a:cxnLst/>
            <a:rect l="l" t="t" r="r" b="b"/>
            <a:pathLst>
              <a:path w="4772620" h="3719740">
                <a:moveTo>
                  <a:pt x="0" y="0"/>
                </a:moveTo>
                <a:lnTo>
                  <a:pt x="4772619" y="0"/>
                </a:lnTo>
                <a:lnTo>
                  <a:pt x="4772619" y="3719739"/>
                </a:lnTo>
                <a:lnTo>
                  <a:pt x="0" y="37197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21" b="-92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795309" y="1898264"/>
            <a:ext cx="4741709" cy="3747663"/>
          </a:xfrm>
          <a:custGeom>
            <a:avLst/>
            <a:gdLst/>
            <a:ahLst/>
            <a:cxnLst/>
            <a:rect l="l" t="t" r="r" b="b"/>
            <a:pathLst>
              <a:path w="4741709" h="3747663">
                <a:moveTo>
                  <a:pt x="0" y="0"/>
                </a:moveTo>
                <a:lnTo>
                  <a:pt x="4741709" y="0"/>
                </a:lnTo>
                <a:lnTo>
                  <a:pt x="4741709" y="3747662"/>
                </a:lnTo>
                <a:lnTo>
                  <a:pt x="0" y="37476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745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567227" y="5960903"/>
            <a:ext cx="4772620" cy="3952561"/>
          </a:xfrm>
          <a:custGeom>
            <a:avLst/>
            <a:gdLst/>
            <a:ahLst/>
            <a:cxnLst/>
            <a:rect l="l" t="t" r="r" b="b"/>
            <a:pathLst>
              <a:path w="4772620" h="3952561">
                <a:moveTo>
                  <a:pt x="0" y="0"/>
                </a:moveTo>
                <a:lnTo>
                  <a:pt x="4772619" y="0"/>
                </a:lnTo>
                <a:lnTo>
                  <a:pt x="4772619" y="3952561"/>
                </a:lnTo>
                <a:lnTo>
                  <a:pt x="0" y="39525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77" r="-147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795309" y="5929425"/>
            <a:ext cx="4741709" cy="3952561"/>
          </a:xfrm>
          <a:custGeom>
            <a:avLst/>
            <a:gdLst/>
            <a:ahLst/>
            <a:cxnLst/>
            <a:rect l="l" t="t" r="r" b="b"/>
            <a:pathLst>
              <a:path w="4741709" h="3952561">
                <a:moveTo>
                  <a:pt x="0" y="0"/>
                </a:moveTo>
                <a:lnTo>
                  <a:pt x="4741709" y="0"/>
                </a:lnTo>
                <a:lnTo>
                  <a:pt x="4741709" y="3952560"/>
                </a:lnTo>
                <a:lnTo>
                  <a:pt x="0" y="39525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77" r="-147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715506" y="365131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EFEFE"/>
                </a:solidFill>
                <a:latin typeface="Fredoka"/>
                <a:ea typeface="Fredoka"/>
                <a:cs typeface="Fredoka"/>
                <a:sym typeface="Fredoka"/>
              </a:rPr>
              <a:t>UI/UX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432198" y="9326423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11</a:t>
            </a:r>
          </a:p>
        </p:txBody>
      </p:sp>
      <p:sp>
        <p:nvSpPr>
          <p:cNvPr id="12" name="Freeform 12"/>
          <p:cNvSpPr/>
          <p:nvPr/>
        </p:nvSpPr>
        <p:spPr>
          <a:xfrm>
            <a:off x="234770" y="479648"/>
            <a:ext cx="1587859" cy="2158543"/>
          </a:xfrm>
          <a:custGeom>
            <a:avLst/>
            <a:gdLst/>
            <a:ahLst/>
            <a:cxnLst/>
            <a:rect l="l" t="t" r="r" b="b"/>
            <a:pathLst>
              <a:path w="1587859" h="2158543">
                <a:moveTo>
                  <a:pt x="0" y="0"/>
                </a:moveTo>
                <a:lnTo>
                  <a:pt x="1587860" y="0"/>
                </a:lnTo>
                <a:lnTo>
                  <a:pt x="1587860" y="2158542"/>
                </a:lnTo>
                <a:lnTo>
                  <a:pt x="0" y="21585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flipH="1">
            <a:off x="15767579" y="7894644"/>
            <a:ext cx="1664619" cy="2262890"/>
          </a:xfrm>
          <a:custGeom>
            <a:avLst/>
            <a:gdLst/>
            <a:ahLst/>
            <a:cxnLst/>
            <a:rect l="l" t="t" r="r" b="b"/>
            <a:pathLst>
              <a:path w="1664619" h="2262890">
                <a:moveTo>
                  <a:pt x="1664619" y="0"/>
                </a:moveTo>
                <a:lnTo>
                  <a:pt x="0" y="0"/>
                </a:lnTo>
                <a:lnTo>
                  <a:pt x="0" y="2262890"/>
                </a:lnTo>
                <a:lnTo>
                  <a:pt x="1664619" y="2262890"/>
                </a:lnTo>
                <a:lnTo>
                  <a:pt x="1664619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432198" y="9153525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12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7968" y="610500"/>
            <a:ext cx="17852064" cy="9321390"/>
            <a:chOff x="0" y="0"/>
            <a:chExt cx="9386545" cy="4901151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9391625" cy="4911311"/>
            </a:xfrm>
            <a:custGeom>
              <a:avLst/>
              <a:gdLst/>
              <a:ahLst/>
              <a:cxnLst/>
              <a:rect l="l" t="t" r="r" b="b"/>
              <a:pathLst>
                <a:path w="9391625" h="4911311">
                  <a:moveTo>
                    <a:pt x="6641191" y="4844108"/>
                  </a:moveTo>
                  <a:cubicBezTo>
                    <a:pt x="6586876" y="4852026"/>
                    <a:pt x="6544906" y="4862583"/>
                    <a:pt x="6502936" y="4865223"/>
                  </a:cubicBezTo>
                  <a:cubicBezTo>
                    <a:pt x="6265926" y="4875779"/>
                    <a:pt x="6031387" y="4886337"/>
                    <a:pt x="5794377" y="4895574"/>
                  </a:cubicBezTo>
                  <a:cubicBezTo>
                    <a:pt x="5673404" y="4899533"/>
                    <a:pt x="5552430" y="4903492"/>
                    <a:pt x="5431457" y="4904812"/>
                  </a:cubicBezTo>
                  <a:cubicBezTo>
                    <a:pt x="5300608" y="4907451"/>
                    <a:pt x="5169760" y="4911311"/>
                    <a:pt x="5041380" y="4908770"/>
                  </a:cubicBezTo>
                  <a:cubicBezTo>
                    <a:pt x="4917937" y="4907451"/>
                    <a:pt x="4794495" y="4903492"/>
                    <a:pt x="4675991" y="4891615"/>
                  </a:cubicBezTo>
                  <a:cubicBezTo>
                    <a:pt x="4522922" y="4877099"/>
                    <a:pt x="4367385" y="4877099"/>
                    <a:pt x="4216786" y="4863903"/>
                  </a:cubicBezTo>
                  <a:cubicBezTo>
                    <a:pt x="3824239" y="4829592"/>
                    <a:pt x="3424287" y="4838830"/>
                    <a:pt x="3029272" y="4824314"/>
                  </a:cubicBezTo>
                  <a:cubicBezTo>
                    <a:pt x="2807076" y="4816396"/>
                    <a:pt x="2584880" y="4797921"/>
                    <a:pt x="2362684" y="4782085"/>
                  </a:cubicBezTo>
                  <a:cubicBezTo>
                    <a:pt x="2110862" y="4764930"/>
                    <a:pt x="1859040" y="4745135"/>
                    <a:pt x="1604749" y="4726660"/>
                  </a:cubicBezTo>
                  <a:cubicBezTo>
                    <a:pt x="1419585" y="4713464"/>
                    <a:pt x="1231953" y="4700267"/>
                    <a:pt x="1046790" y="4687071"/>
                  </a:cubicBezTo>
                  <a:cubicBezTo>
                    <a:pt x="1041852" y="4687071"/>
                    <a:pt x="1036915" y="4685751"/>
                    <a:pt x="1031977" y="4685751"/>
                  </a:cubicBezTo>
                  <a:cubicBezTo>
                    <a:pt x="876440" y="4650121"/>
                    <a:pt x="711027" y="4622408"/>
                    <a:pt x="567834" y="4576221"/>
                  </a:cubicBezTo>
                  <a:cubicBezTo>
                    <a:pt x="325887" y="4497042"/>
                    <a:pt x="222196" y="4370357"/>
                    <a:pt x="212321" y="4221237"/>
                  </a:cubicBezTo>
                  <a:cubicBezTo>
                    <a:pt x="209852" y="4169771"/>
                    <a:pt x="197508" y="4119625"/>
                    <a:pt x="197508" y="4068159"/>
                  </a:cubicBezTo>
                  <a:cubicBezTo>
                    <a:pt x="199976" y="3996898"/>
                    <a:pt x="209852" y="3926957"/>
                    <a:pt x="217258" y="3857016"/>
                  </a:cubicBezTo>
                  <a:cubicBezTo>
                    <a:pt x="237009" y="3648512"/>
                    <a:pt x="246884" y="3440009"/>
                    <a:pt x="217258" y="3231506"/>
                  </a:cubicBezTo>
                  <a:cubicBezTo>
                    <a:pt x="190101" y="3044116"/>
                    <a:pt x="165413" y="2858047"/>
                    <a:pt x="138255" y="2670658"/>
                  </a:cubicBezTo>
                  <a:cubicBezTo>
                    <a:pt x="120973" y="2550570"/>
                    <a:pt x="98754" y="2431802"/>
                    <a:pt x="83941" y="2311715"/>
                  </a:cubicBezTo>
                  <a:cubicBezTo>
                    <a:pt x="74065" y="2232537"/>
                    <a:pt x="76534" y="2152038"/>
                    <a:pt x="66659" y="2072860"/>
                  </a:cubicBezTo>
                  <a:cubicBezTo>
                    <a:pt x="61721" y="2027992"/>
                    <a:pt x="34564" y="1984444"/>
                    <a:pt x="32095" y="1939576"/>
                  </a:cubicBezTo>
                  <a:cubicBezTo>
                    <a:pt x="22220" y="1831365"/>
                    <a:pt x="19751" y="1721835"/>
                    <a:pt x="14813" y="1612305"/>
                  </a:cubicBezTo>
                  <a:cubicBezTo>
                    <a:pt x="12344" y="1570076"/>
                    <a:pt x="0" y="1527848"/>
                    <a:pt x="2469" y="1485619"/>
                  </a:cubicBezTo>
                  <a:cubicBezTo>
                    <a:pt x="4938" y="1419637"/>
                    <a:pt x="19751" y="1353655"/>
                    <a:pt x="22220" y="1287673"/>
                  </a:cubicBezTo>
                  <a:cubicBezTo>
                    <a:pt x="24688" y="1211134"/>
                    <a:pt x="9875" y="1134594"/>
                    <a:pt x="14813" y="1059375"/>
                  </a:cubicBezTo>
                  <a:cubicBezTo>
                    <a:pt x="14813" y="986794"/>
                    <a:pt x="32095" y="915534"/>
                    <a:pt x="49377" y="842953"/>
                  </a:cubicBezTo>
                  <a:cubicBezTo>
                    <a:pt x="54315" y="817880"/>
                    <a:pt x="88878" y="795446"/>
                    <a:pt x="98754" y="770373"/>
                  </a:cubicBezTo>
                  <a:cubicBezTo>
                    <a:pt x="140724" y="646327"/>
                    <a:pt x="185163" y="522280"/>
                    <a:pt x="293792" y="407472"/>
                  </a:cubicBezTo>
                  <a:cubicBezTo>
                    <a:pt x="318481" y="382398"/>
                    <a:pt x="357982" y="359964"/>
                    <a:pt x="395015" y="340170"/>
                  </a:cubicBezTo>
                  <a:cubicBezTo>
                    <a:pt x="407359" y="333572"/>
                    <a:pt x="436985" y="337531"/>
                    <a:pt x="444392" y="337531"/>
                  </a:cubicBezTo>
                  <a:cubicBezTo>
                    <a:pt x="461674" y="320375"/>
                    <a:pt x="471549" y="303220"/>
                    <a:pt x="491300" y="295302"/>
                  </a:cubicBezTo>
                  <a:cubicBezTo>
                    <a:pt x="597460" y="251754"/>
                    <a:pt x="708558" y="220082"/>
                    <a:pt x="846814" y="212164"/>
                  </a:cubicBezTo>
                  <a:cubicBezTo>
                    <a:pt x="950505" y="205566"/>
                    <a:pt x="1051728" y="181813"/>
                    <a:pt x="1155419" y="168616"/>
                  </a:cubicBezTo>
                  <a:cubicBezTo>
                    <a:pt x="1281330" y="152781"/>
                    <a:pt x="1407241" y="134306"/>
                    <a:pt x="1538090" y="125068"/>
                  </a:cubicBezTo>
                  <a:cubicBezTo>
                    <a:pt x="1656594" y="117150"/>
                    <a:pt x="1770161" y="99995"/>
                    <a:pt x="1891135" y="94716"/>
                  </a:cubicBezTo>
                  <a:cubicBezTo>
                    <a:pt x="2014577" y="89438"/>
                    <a:pt x="2138019" y="73602"/>
                    <a:pt x="2263930" y="68324"/>
                  </a:cubicBezTo>
                  <a:cubicBezTo>
                    <a:pt x="2604631" y="55127"/>
                    <a:pt x="2947800" y="45890"/>
                    <a:pt x="3288500" y="35332"/>
                  </a:cubicBezTo>
                  <a:cubicBezTo>
                    <a:pt x="3372441" y="32693"/>
                    <a:pt x="3456382" y="35332"/>
                    <a:pt x="3540322" y="36652"/>
                  </a:cubicBezTo>
                  <a:cubicBezTo>
                    <a:pt x="3582293" y="37972"/>
                    <a:pt x="3624263" y="43250"/>
                    <a:pt x="3668702" y="45890"/>
                  </a:cubicBezTo>
                  <a:cubicBezTo>
                    <a:pt x="3688453" y="47209"/>
                    <a:pt x="3708204" y="43250"/>
                    <a:pt x="3727955" y="43250"/>
                  </a:cubicBezTo>
                  <a:cubicBezTo>
                    <a:pt x="3787207" y="43250"/>
                    <a:pt x="3848928" y="43250"/>
                    <a:pt x="3908180" y="41931"/>
                  </a:cubicBezTo>
                  <a:cubicBezTo>
                    <a:pt x="4021747" y="39291"/>
                    <a:pt x="4137783" y="32693"/>
                    <a:pt x="4251349" y="32693"/>
                  </a:cubicBezTo>
                  <a:cubicBezTo>
                    <a:pt x="4362448" y="32693"/>
                    <a:pt x="4473546" y="36652"/>
                    <a:pt x="4584643" y="39291"/>
                  </a:cubicBezTo>
                  <a:lnTo>
                    <a:pt x="4673522" y="39291"/>
                  </a:lnTo>
                  <a:cubicBezTo>
                    <a:pt x="4809308" y="36652"/>
                    <a:pt x="4942626" y="36652"/>
                    <a:pt x="5078412" y="32693"/>
                  </a:cubicBezTo>
                  <a:cubicBezTo>
                    <a:pt x="5209261" y="28734"/>
                    <a:pt x="5337641" y="19497"/>
                    <a:pt x="5468490" y="15538"/>
                  </a:cubicBezTo>
                  <a:cubicBezTo>
                    <a:pt x="5530211" y="12899"/>
                    <a:pt x="5594401" y="12899"/>
                    <a:pt x="5656122" y="19497"/>
                  </a:cubicBezTo>
                  <a:cubicBezTo>
                    <a:pt x="5749938" y="28734"/>
                    <a:pt x="5838816" y="34013"/>
                    <a:pt x="5932632" y="19497"/>
                  </a:cubicBezTo>
                  <a:cubicBezTo>
                    <a:pt x="5967196" y="14218"/>
                    <a:pt x="6011635" y="23456"/>
                    <a:pt x="6051137" y="26095"/>
                  </a:cubicBezTo>
                  <a:cubicBezTo>
                    <a:pt x="6068419" y="27415"/>
                    <a:pt x="6088170" y="30054"/>
                    <a:pt x="6098045" y="26095"/>
                  </a:cubicBezTo>
                  <a:cubicBezTo>
                    <a:pt x="6164704" y="0"/>
                    <a:pt x="6226425" y="6350"/>
                    <a:pt x="6290615" y="28734"/>
                  </a:cubicBezTo>
                  <a:cubicBezTo>
                    <a:pt x="6298022" y="31374"/>
                    <a:pt x="6317772" y="24775"/>
                    <a:pt x="6332585" y="24775"/>
                  </a:cubicBezTo>
                  <a:cubicBezTo>
                    <a:pt x="6391837" y="24775"/>
                    <a:pt x="6451090" y="24775"/>
                    <a:pt x="6512810" y="26095"/>
                  </a:cubicBezTo>
                  <a:cubicBezTo>
                    <a:pt x="6557250" y="27415"/>
                    <a:pt x="6599220" y="35332"/>
                    <a:pt x="6643660" y="37972"/>
                  </a:cubicBezTo>
                  <a:cubicBezTo>
                    <a:pt x="6739944" y="44570"/>
                    <a:pt x="6838698" y="55127"/>
                    <a:pt x="6937452" y="55127"/>
                  </a:cubicBezTo>
                  <a:cubicBezTo>
                    <a:pt x="7122616" y="56447"/>
                    <a:pt x="7307779" y="60406"/>
                    <a:pt x="7490473" y="81520"/>
                  </a:cubicBezTo>
                  <a:cubicBezTo>
                    <a:pt x="7660823" y="101315"/>
                    <a:pt x="7836111" y="101315"/>
                    <a:pt x="8008931" y="117150"/>
                  </a:cubicBezTo>
                  <a:cubicBezTo>
                    <a:pt x="8112622" y="126388"/>
                    <a:pt x="8218782" y="143543"/>
                    <a:pt x="8307660" y="171256"/>
                  </a:cubicBezTo>
                  <a:cubicBezTo>
                    <a:pt x="8403945" y="200288"/>
                    <a:pt x="8478010" y="247795"/>
                    <a:pt x="8564420" y="287384"/>
                  </a:cubicBezTo>
                  <a:cubicBezTo>
                    <a:pt x="8596516" y="301900"/>
                    <a:pt x="8643424" y="312457"/>
                    <a:pt x="8665643" y="330932"/>
                  </a:cubicBezTo>
                  <a:cubicBezTo>
                    <a:pt x="8729833" y="381079"/>
                    <a:pt x="8786616" y="433864"/>
                    <a:pt x="8843400" y="486650"/>
                  </a:cubicBezTo>
                  <a:cubicBezTo>
                    <a:pt x="8885370" y="524920"/>
                    <a:pt x="8927340" y="564509"/>
                    <a:pt x="8959435" y="604098"/>
                  </a:cubicBezTo>
                  <a:cubicBezTo>
                    <a:pt x="8993999" y="650286"/>
                    <a:pt x="9021156" y="697793"/>
                    <a:pt x="9048314" y="746620"/>
                  </a:cubicBezTo>
                  <a:cubicBezTo>
                    <a:pt x="9090285" y="823159"/>
                    <a:pt x="9139662" y="899698"/>
                    <a:pt x="9166818" y="978877"/>
                  </a:cubicBezTo>
                  <a:cubicBezTo>
                    <a:pt x="9206319" y="1089727"/>
                    <a:pt x="9226071" y="1203216"/>
                    <a:pt x="9255696" y="1315385"/>
                  </a:cubicBezTo>
                  <a:cubicBezTo>
                    <a:pt x="9265572" y="1352335"/>
                    <a:pt x="9277916" y="1389285"/>
                    <a:pt x="9282854" y="1426235"/>
                  </a:cubicBezTo>
                  <a:cubicBezTo>
                    <a:pt x="9297667" y="1531807"/>
                    <a:pt x="9307543" y="1636058"/>
                    <a:pt x="9319887" y="1741630"/>
                  </a:cubicBezTo>
                  <a:cubicBezTo>
                    <a:pt x="9337169" y="1872274"/>
                    <a:pt x="9361857" y="2001599"/>
                    <a:pt x="9374201" y="2132244"/>
                  </a:cubicBezTo>
                  <a:cubicBezTo>
                    <a:pt x="9386546" y="2257610"/>
                    <a:pt x="9391625" y="2384295"/>
                    <a:pt x="9389085" y="2510981"/>
                  </a:cubicBezTo>
                  <a:cubicBezTo>
                    <a:pt x="9384077" y="2722124"/>
                    <a:pt x="9364325" y="2931947"/>
                    <a:pt x="9344575" y="3143090"/>
                  </a:cubicBezTo>
                  <a:cubicBezTo>
                    <a:pt x="9332231" y="3273734"/>
                    <a:pt x="9314948" y="3403059"/>
                    <a:pt x="9290260" y="3532384"/>
                  </a:cubicBezTo>
                  <a:cubicBezTo>
                    <a:pt x="9265572" y="3661709"/>
                    <a:pt x="9228539" y="3789714"/>
                    <a:pt x="9201383" y="3919039"/>
                  </a:cubicBezTo>
                  <a:cubicBezTo>
                    <a:pt x="9181631" y="4008775"/>
                    <a:pt x="9176694" y="4098511"/>
                    <a:pt x="9154474" y="4186927"/>
                  </a:cubicBezTo>
                  <a:cubicBezTo>
                    <a:pt x="9134723" y="4267424"/>
                    <a:pt x="9060658" y="4338685"/>
                    <a:pt x="8961904" y="4398069"/>
                  </a:cubicBezTo>
                  <a:cubicBezTo>
                    <a:pt x="8880432" y="4448216"/>
                    <a:pt x="8816242" y="4504960"/>
                    <a:pt x="8732302" y="4553787"/>
                  </a:cubicBezTo>
                  <a:cubicBezTo>
                    <a:pt x="8658237" y="4597335"/>
                    <a:pt x="8576765" y="4640883"/>
                    <a:pt x="8448385" y="4642203"/>
                  </a:cubicBezTo>
                  <a:cubicBezTo>
                    <a:pt x="8418758" y="4642203"/>
                    <a:pt x="8391601" y="4658038"/>
                    <a:pt x="8361976" y="4665957"/>
                  </a:cubicBezTo>
                  <a:cubicBezTo>
                    <a:pt x="8236064" y="4694989"/>
                    <a:pt x="8105215" y="4720062"/>
                    <a:pt x="7981772" y="4751733"/>
                  </a:cubicBezTo>
                  <a:cubicBezTo>
                    <a:pt x="7754640" y="4809797"/>
                    <a:pt x="7510225" y="4819035"/>
                    <a:pt x="7265808" y="4824314"/>
                  </a:cubicBezTo>
                  <a:cubicBezTo>
                    <a:pt x="7171992" y="4826953"/>
                    <a:pt x="7075708" y="4822994"/>
                    <a:pt x="6981891" y="4826953"/>
                  </a:cubicBezTo>
                  <a:cubicBezTo>
                    <a:pt x="6934983" y="4828272"/>
                    <a:pt x="6890545" y="4840149"/>
                    <a:pt x="6846105" y="4845428"/>
                  </a:cubicBezTo>
                  <a:cubicBezTo>
                    <a:pt x="6826354" y="4848067"/>
                    <a:pt x="6806604" y="4846748"/>
                    <a:pt x="6784384" y="4848067"/>
                  </a:cubicBezTo>
                  <a:cubicBezTo>
                    <a:pt x="6754757" y="4849387"/>
                    <a:pt x="6725131" y="4853346"/>
                    <a:pt x="6695506" y="4852026"/>
                  </a:cubicBezTo>
                  <a:cubicBezTo>
                    <a:pt x="6665879" y="4849387"/>
                    <a:pt x="6646128" y="4844108"/>
                    <a:pt x="6641191" y="4844108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6121837" y="-153721"/>
            <a:ext cx="6044327" cy="2364843"/>
          </a:xfrm>
          <a:custGeom>
            <a:avLst/>
            <a:gdLst/>
            <a:ahLst/>
            <a:cxnLst/>
            <a:rect l="l" t="t" r="r" b="b"/>
            <a:pathLst>
              <a:path w="6044327" h="2364843">
                <a:moveTo>
                  <a:pt x="0" y="0"/>
                </a:moveTo>
                <a:lnTo>
                  <a:pt x="6044326" y="0"/>
                </a:lnTo>
                <a:lnTo>
                  <a:pt x="6044326" y="2364842"/>
                </a:lnTo>
                <a:lnTo>
                  <a:pt x="0" y="2364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573599" y="3185221"/>
            <a:ext cx="5094311" cy="4043609"/>
          </a:xfrm>
          <a:custGeom>
            <a:avLst/>
            <a:gdLst/>
            <a:ahLst/>
            <a:cxnLst/>
            <a:rect l="l" t="t" r="r" b="b"/>
            <a:pathLst>
              <a:path w="5094311" h="4043609">
                <a:moveTo>
                  <a:pt x="0" y="0"/>
                </a:moveTo>
                <a:lnTo>
                  <a:pt x="5094311" y="0"/>
                </a:lnTo>
                <a:lnTo>
                  <a:pt x="5094311" y="4043609"/>
                </a:lnTo>
                <a:lnTo>
                  <a:pt x="0" y="40436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942350" y="3185221"/>
            <a:ext cx="5089030" cy="4043609"/>
          </a:xfrm>
          <a:custGeom>
            <a:avLst/>
            <a:gdLst/>
            <a:ahLst/>
            <a:cxnLst/>
            <a:rect l="l" t="t" r="r" b="b"/>
            <a:pathLst>
              <a:path w="5089030" h="4043609">
                <a:moveTo>
                  <a:pt x="0" y="0"/>
                </a:moveTo>
                <a:lnTo>
                  <a:pt x="5089030" y="0"/>
                </a:lnTo>
                <a:lnTo>
                  <a:pt x="5089030" y="4043609"/>
                </a:lnTo>
                <a:lnTo>
                  <a:pt x="0" y="40436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666777">
            <a:off x="1922163" y="4838224"/>
            <a:ext cx="1978100" cy="558813"/>
          </a:xfrm>
          <a:custGeom>
            <a:avLst/>
            <a:gdLst/>
            <a:ahLst/>
            <a:cxnLst/>
            <a:rect l="l" t="t" r="r" b="b"/>
            <a:pathLst>
              <a:path w="1978100" h="558813">
                <a:moveTo>
                  <a:pt x="0" y="0"/>
                </a:moveTo>
                <a:lnTo>
                  <a:pt x="1978100" y="0"/>
                </a:lnTo>
                <a:lnTo>
                  <a:pt x="1978100" y="558813"/>
                </a:lnTo>
                <a:lnTo>
                  <a:pt x="0" y="5588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9363265" flipH="1">
            <a:off x="6430693" y="5350584"/>
            <a:ext cx="1978100" cy="558813"/>
          </a:xfrm>
          <a:custGeom>
            <a:avLst/>
            <a:gdLst/>
            <a:ahLst/>
            <a:cxnLst/>
            <a:rect l="l" t="t" r="r" b="b"/>
            <a:pathLst>
              <a:path w="1978100" h="558813">
                <a:moveTo>
                  <a:pt x="1978100" y="0"/>
                </a:moveTo>
                <a:lnTo>
                  <a:pt x="0" y="0"/>
                </a:lnTo>
                <a:lnTo>
                  <a:pt x="0" y="558813"/>
                </a:lnTo>
                <a:lnTo>
                  <a:pt x="1978100" y="558813"/>
                </a:lnTo>
                <a:lnTo>
                  <a:pt x="197810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8100000" flipH="1">
            <a:off x="6859026" y="2938902"/>
            <a:ext cx="618377" cy="174692"/>
          </a:xfrm>
          <a:custGeom>
            <a:avLst/>
            <a:gdLst/>
            <a:ahLst/>
            <a:cxnLst/>
            <a:rect l="l" t="t" r="r" b="b"/>
            <a:pathLst>
              <a:path w="618377" h="174692">
                <a:moveTo>
                  <a:pt x="618377" y="0"/>
                </a:moveTo>
                <a:lnTo>
                  <a:pt x="0" y="0"/>
                </a:lnTo>
                <a:lnTo>
                  <a:pt x="0" y="174692"/>
                </a:lnTo>
                <a:lnTo>
                  <a:pt x="618377" y="174692"/>
                </a:lnTo>
                <a:lnTo>
                  <a:pt x="61837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0087536" flipH="1" flipV="1">
            <a:off x="7434725" y="3616703"/>
            <a:ext cx="815762" cy="230453"/>
          </a:xfrm>
          <a:custGeom>
            <a:avLst/>
            <a:gdLst/>
            <a:ahLst/>
            <a:cxnLst/>
            <a:rect l="l" t="t" r="r" b="b"/>
            <a:pathLst>
              <a:path w="815762" h="230453">
                <a:moveTo>
                  <a:pt x="815762" y="230453"/>
                </a:moveTo>
                <a:lnTo>
                  <a:pt x="0" y="230453"/>
                </a:lnTo>
                <a:lnTo>
                  <a:pt x="0" y="0"/>
                </a:lnTo>
                <a:lnTo>
                  <a:pt x="815762" y="0"/>
                </a:lnTo>
                <a:lnTo>
                  <a:pt x="815762" y="230453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8927375" flipH="1" flipV="1">
            <a:off x="13380863" y="6809584"/>
            <a:ext cx="1339634" cy="378447"/>
          </a:xfrm>
          <a:custGeom>
            <a:avLst/>
            <a:gdLst/>
            <a:ahLst/>
            <a:cxnLst/>
            <a:rect l="l" t="t" r="r" b="b"/>
            <a:pathLst>
              <a:path w="1339634" h="378447">
                <a:moveTo>
                  <a:pt x="1339634" y="378446"/>
                </a:moveTo>
                <a:lnTo>
                  <a:pt x="0" y="378446"/>
                </a:lnTo>
                <a:lnTo>
                  <a:pt x="0" y="0"/>
                </a:lnTo>
                <a:lnTo>
                  <a:pt x="1339634" y="0"/>
                </a:lnTo>
                <a:lnTo>
                  <a:pt x="1339634" y="37844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3631517">
            <a:off x="11341796" y="2935860"/>
            <a:ext cx="948651" cy="267994"/>
          </a:xfrm>
          <a:custGeom>
            <a:avLst/>
            <a:gdLst/>
            <a:ahLst/>
            <a:cxnLst/>
            <a:rect l="l" t="t" r="r" b="b"/>
            <a:pathLst>
              <a:path w="948651" h="267994">
                <a:moveTo>
                  <a:pt x="0" y="0"/>
                </a:moveTo>
                <a:lnTo>
                  <a:pt x="948652" y="0"/>
                </a:lnTo>
                <a:lnTo>
                  <a:pt x="948652" y="267994"/>
                </a:lnTo>
                <a:lnTo>
                  <a:pt x="0" y="2679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8933424" flipH="1">
            <a:off x="13381009" y="3019607"/>
            <a:ext cx="1172491" cy="331229"/>
          </a:xfrm>
          <a:custGeom>
            <a:avLst/>
            <a:gdLst/>
            <a:ahLst/>
            <a:cxnLst/>
            <a:rect l="l" t="t" r="r" b="b"/>
            <a:pathLst>
              <a:path w="1172491" h="331229">
                <a:moveTo>
                  <a:pt x="1172491" y="0"/>
                </a:moveTo>
                <a:lnTo>
                  <a:pt x="0" y="0"/>
                </a:lnTo>
                <a:lnTo>
                  <a:pt x="0" y="331228"/>
                </a:lnTo>
                <a:lnTo>
                  <a:pt x="1172491" y="331228"/>
                </a:lnTo>
                <a:lnTo>
                  <a:pt x="117249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10643141" flipH="1">
            <a:off x="14564616" y="4476814"/>
            <a:ext cx="1664983" cy="470358"/>
          </a:xfrm>
          <a:custGeom>
            <a:avLst/>
            <a:gdLst/>
            <a:ahLst/>
            <a:cxnLst/>
            <a:rect l="l" t="t" r="r" b="b"/>
            <a:pathLst>
              <a:path w="1664983" h="470358">
                <a:moveTo>
                  <a:pt x="1664984" y="0"/>
                </a:moveTo>
                <a:lnTo>
                  <a:pt x="0" y="0"/>
                </a:lnTo>
                <a:lnTo>
                  <a:pt x="0" y="470357"/>
                </a:lnTo>
                <a:lnTo>
                  <a:pt x="1664984" y="470357"/>
                </a:lnTo>
                <a:lnTo>
                  <a:pt x="166498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1503041" y="7817463"/>
            <a:ext cx="3894067" cy="1804005"/>
          </a:xfrm>
          <a:custGeom>
            <a:avLst/>
            <a:gdLst/>
            <a:ahLst/>
            <a:cxnLst/>
            <a:rect l="l" t="t" r="r" b="b"/>
            <a:pathLst>
              <a:path w="3894067" h="1804005">
                <a:moveTo>
                  <a:pt x="0" y="0"/>
                </a:moveTo>
                <a:lnTo>
                  <a:pt x="3894067" y="0"/>
                </a:lnTo>
                <a:lnTo>
                  <a:pt x="3894067" y="1804005"/>
                </a:lnTo>
                <a:lnTo>
                  <a:pt x="0" y="18040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3733244" y="365131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EFEFE"/>
                </a:solidFill>
                <a:latin typeface="Fredoka"/>
                <a:ea typeface="Fredoka"/>
                <a:cs typeface="Fredoka"/>
                <a:sym typeface="Fredoka"/>
              </a:rPr>
              <a:t>UI/UX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7968" y="5646593"/>
            <a:ext cx="2355631" cy="35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053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Audio Setting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22547" y="6163356"/>
            <a:ext cx="2355631" cy="35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053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Skin Setting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66184" y="3332749"/>
            <a:ext cx="2115228" cy="35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053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Quit game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788369" y="2388499"/>
            <a:ext cx="2355631" cy="35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053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Tutorial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554756" y="7460106"/>
            <a:ext cx="2355631" cy="35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053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Main Character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31578" y="2008631"/>
            <a:ext cx="2355631" cy="35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053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Score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883829" y="2512025"/>
            <a:ext cx="2355631" cy="35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053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Enemy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714401" y="4659026"/>
            <a:ext cx="2355631" cy="35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053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Boost</a:t>
            </a:r>
          </a:p>
        </p:txBody>
      </p:sp>
      <p:sp>
        <p:nvSpPr>
          <p:cNvPr id="27" name="Freeform 27"/>
          <p:cNvSpPr/>
          <p:nvPr/>
        </p:nvSpPr>
        <p:spPr>
          <a:xfrm>
            <a:off x="3384997" y="7915341"/>
            <a:ext cx="3471516" cy="1608250"/>
          </a:xfrm>
          <a:custGeom>
            <a:avLst/>
            <a:gdLst/>
            <a:ahLst/>
            <a:cxnLst/>
            <a:rect l="l" t="t" r="r" b="b"/>
            <a:pathLst>
              <a:path w="3471516" h="1608250">
                <a:moveTo>
                  <a:pt x="0" y="0"/>
                </a:moveTo>
                <a:lnTo>
                  <a:pt x="3471516" y="0"/>
                </a:lnTo>
                <a:lnTo>
                  <a:pt x="3471516" y="1608249"/>
                </a:lnTo>
                <a:lnTo>
                  <a:pt x="0" y="16082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3910346" y="8016707"/>
            <a:ext cx="2211491" cy="1085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82"/>
              </a:lnSpc>
            </a:pPr>
            <a:r>
              <a:rPr lang="en-US" sz="6344">
                <a:solidFill>
                  <a:srgbClr val="FEFEFE"/>
                </a:solidFill>
                <a:latin typeface="Fredoka"/>
                <a:ea typeface="Fredoka"/>
                <a:cs typeface="Fredoka"/>
                <a:sym typeface="Fredoka"/>
              </a:rPr>
              <a:t>Menu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935736" y="7969916"/>
            <a:ext cx="3102258" cy="1085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2"/>
              </a:lnSpc>
            </a:pPr>
            <a:r>
              <a:rPr lang="en-US" sz="6344">
                <a:solidFill>
                  <a:srgbClr val="FEFEFE"/>
                </a:solidFill>
                <a:latin typeface="Fredoka"/>
                <a:ea typeface="Fredoka"/>
                <a:cs typeface="Fredoka"/>
                <a:sym typeface="Fredoka"/>
              </a:rPr>
              <a:t>In Game</a:t>
            </a:r>
          </a:p>
        </p:txBody>
      </p:sp>
      <p:sp>
        <p:nvSpPr>
          <p:cNvPr id="30" name="Freeform 30"/>
          <p:cNvSpPr/>
          <p:nvPr/>
        </p:nvSpPr>
        <p:spPr>
          <a:xfrm>
            <a:off x="234770" y="479648"/>
            <a:ext cx="1587859" cy="2158543"/>
          </a:xfrm>
          <a:custGeom>
            <a:avLst/>
            <a:gdLst/>
            <a:ahLst/>
            <a:cxnLst/>
            <a:rect l="l" t="t" r="r" b="b"/>
            <a:pathLst>
              <a:path w="1587859" h="2158543">
                <a:moveTo>
                  <a:pt x="0" y="0"/>
                </a:moveTo>
                <a:lnTo>
                  <a:pt x="1587860" y="0"/>
                </a:lnTo>
                <a:lnTo>
                  <a:pt x="1587860" y="2158542"/>
                </a:lnTo>
                <a:lnTo>
                  <a:pt x="0" y="21585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432198" y="9153525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13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32600" y="1558919"/>
            <a:ext cx="15822801" cy="8197399"/>
            <a:chOff x="0" y="0"/>
            <a:chExt cx="9386545" cy="4862936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9391625" cy="4873096"/>
            </a:xfrm>
            <a:custGeom>
              <a:avLst/>
              <a:gdLst/>
              <a:ahLst/>
              <a:cxnLst/>
              <a:rect l="l" t="t" r="r" b="b"/>
              <a:pathLst>
                <a:path w="9391625" h="4873096">
                  <a:moveTo>
                    <a:pt x="6641191" y="4806397"/>
                  </a:moveTo>
                  <a:cubicBezTo>
                    <a:pt x="6586876" y="4814254"/>
                    <a:pt x="6544906" y="4824728"/>
                    <a:pt x="6502936" y="4827347"/>
                  </a:cubicBezTo>
                  <a:cubicBezTo>
                    <a:pt x="6265926" y="4837822"/>
                    <a:pt x="6031387" y="4848297"/>
                    <a:pt x="5794377" y="4857462"/>
                  </a:cubicBezTo>
                  <a:cubicBezTo>
                    <a:pt x="5673404" y="4861390"/>
                    <a:pt x="5552430" y="4865318"/>
                    <a:pt x="5431457" y="4866628"/>
                  </a:cubicBezTo>
                  <a:cubicBezTo>
                    <a:pt x="5300608" y="4869246"/>
                    <a:pt x="5169760" y="4873096"/>
                    <a:pt x="5041380" y="4870556"/>
                  </a:cubicBezTo>
                  <a:cubicBezTo>
                    <a:pt x="4917937" y="4869246"/>
                    <a:pt x="4794495" y="4865318"/>
                    <a:pt x="4675991" y="4853534"/>
                  </a:cubicBezTo>
                  <a:cubicBezTo>
                    <a:pt x="4522922" y="4839131"/>
                    <a:pt x="4367385" y="4839131"/>
                    <a:pt x="4216786" y="4826038"/>
                  </a:cubicBezTo>
                  <a:cubicBezTo>
                    <a:pt x="3824239" y="4791994"/>
                    <a:pt x="3424287" y="4801160"/>
                    <a:pt x="3029272" y="4786757"/>
                  </a:cubicBezTo>
                  <a:cubicBezTo>
                    <a:pt x="2807076" y="4778901"/>
                    <a:pt x="2584880" y="4760570"/>
                    <a:pt x="2362684" y="4744858"/>
                  </a:cubicBezTo>
                  <a:cubicBezTo>
                    <a:pt x="2110862" y="4727836"/>
                    <a:pt x="1859040" y="4708196"/>
                    <a:pt x="1604749" y="4689865"/>
                  </a:cubicBezTo>
                  <a:cubicBezTo>
                    <a:pt x="1419585" y="4676771"/>
                    <a:pt x="1231953" y="4663678"/>
                    <a:pt x="1046790" y="4650585"/>
                  </a:cubicBezTo>
                  <a:cubicBezTo>
                    <a:pt x="1041852" y="4650585"/>
                    <a:pt x="1036915" y="4649275"/>
                    <a:pt x="1031977" y="4649275"/>
                  </a:cubicBezTo>
                  <a:cubicBezTo>
                    <a:pt x="876440" y="4613923"/>
                    <a:pt x="711027" y="4586426"/>
                    <a:pt x="567834" y="4540599"/>
                  </a:cubicBezTo>
                  <a:cubicBezTo>
                    <a:pt x="325887" y="4462038"/>
                    <a:pt x="222196" y="4336340"/>
                    <a:pt x="212321" y="4188383"/>
                  </a:cubicBezTo>
                  <a:cubicBezTo>
                    <a:pt x="209852" y="4137318"/>
                    <a:pt x="197508" y="4087563"/>
                    <a:pt x="197508" y="4036498"/>
                  </a:cubicBezTo>
                  <a:cubicBezTo>
                    <a:pt x="199976" y="3965793"/>
                    <a:pt x="209852" y="3896397"/>
                    <a:pt x="217258" y="3827002"/>
                  </a:cubicBezTo>
                  <a:cubicBezTo>
                    <a:pt x="237009" y="3620124"/>
                    <a:pt x="246884" y="3413246"/>
                    <a:pt x="217258" y="3206369"/>
                  </a:cubicBezTo>
                  <a:cubicBezTo>
                    <a:pt x="190101" y="3020441"/>
                    <a:pt x="165413" y="2835822"/>
                    <a:pt x="138255" y="2649894"/>
                  </a:cubicBezTo>
                  <a:cubicBezTo>
                    <a:pt x="120973" y="2530743"/>
                    <a:pt x="98754" y="2412901"/>
                    <a:pt x="83941" y="2293750"/>
                  </a:cubicBezTo>
                  <a:cubicBezTo>
                    <a:pt x="74065" y="2215188"/>
                    <a:pt x="76534" y="2135318"/>
                    <a:pt x="66659" y="2056757"/>
                  </a:cubicBezTo>
                  <a:cubicBezTo>
                    <a:pt x="61721" y="2012239"/>
                    <a:pt x="34564" y="1969030"/>
                    <a:pt x="32095" y="1924512"/>
                  </a:cubicBezTo>
                  <a:cubicBezTo>
                    <a:pt x="22220" y="1817145"/>
                    <a:pt x="19751" y="1708469"/>
                    <a:pt x="14813" y="1599793"/>
                  </a:cubicBezTo>
                  <a:cubicBezTo>
                    <a:pt x="12344" y="1557893"/>
                    <a:pt x="0" y="1515994"/>
                    <a:pt x="2469" y="1474095"/>
                  </a:cubicBezTo>
                  <a:cubicBezTo>
                    <a:pt x="4938" y="1408627"/>
                    <a:pt x="19751" y="1343160"/>
                    <a:pt x="22220" y="1277692"/>
                  </a:cubicBezTo>
                  <a:cubicBezTo>
                    <a:pt x="24688" y="1201750"/>
                    <a:pt x="9875" y="1125807"/>
                    <a:pt x="14813" y="1051174"/>
                  </a:cubicBezTo>
                  <a:cubicBezTo>
                    <a:pt x="14813" y="979160"/>
                    <a:pt x="32095" y="908455"/>
                    <a:pt x="49377" y="836440"/>
                  </a:cubicBezTo>
                  <a:cubicBezTo>
                    <a:pt x="54315" y="811562"/>
                    <a:pt x="88878" y="789303"/>
                    <a:pt x="98754" y="764426"/>
                  </a:cubicBezTo>
                  <a:cubicBezTo>
                    <a:pt x="140724" y="641347"/>
                    <a:pt x="185163" y="518268"/>
                    <a:pt x="293792" y="404354"/>
                  </a:cubicBezTo>
                  <a:cubicBezTo>
                    <a:pt x="318481" y="379476"/>
                    <a:pt x="357982" y="357217"/>
                    <a:pt x="395015" y="337577"/>
                  </a:cubicBezTo>
                  <a:cubicBezTo>
                    <a:pt x="407359" y="331030"/>
                    <a:pt x="436985" y="334958"/>
                    <a:pt x="444392" y="334958"/>
                  </a:cubicBezTo>
                  <a:cubicBezTo>
                    <a:pt x="461674" y="317937"/>
                    <a:pt x="471549" y="300915"/>
                    <a:pt x="491300" y="293059"/>
                  </a:cubicBezTo>
                  <a:cubicBezTo>
                    <a:pt x="597460" y="249850"/>
                    <a:pt x="708558" y="218426"/>
                    <a:pt x="846814" y="210570"/>
                  </a:cubicBezTo>
                  <a:cubicBezTo>
                    <a:pt x="950505" y="204023"/>
                    <a:pt x="1051728" y="180455"/>
                    <a:pt x="1155419" y="167361"/>
                  </a:cubicBezTo>
                  <a:cubicBezTo>
                    <a:pt x="1281330" y="151649"/>
                    <a:pt x="1407241" y="133318"/>
                    <a:pt x="1538090" y="124152"/>
                  </a:cubicBezTo>
                  <a:cubicBezTo>
                    <a:pt x="1656594" y="116296"/>
                    <a:pt x="1770161" y="99275"/>
                    <a:pt x="1891135" y="94037"/>
                  </a:cubicBezTo>
                  <a:cubicBezTo>
                    <a:pt x="2014577" y="88800"/>
                    <a:pt x="2138019" y="73088"/>
                    <a:pt x="2263930" y="67850"/>
                  </a:cubicBezTo>
                  <a:cubicBezTo>
                    <a:pt x="2604631" y="54757"/>
                    <a:pt x="2947800" y="45591"/>
                    <a:pt x="3288500" y="35116"/>
                  </a:cubicBezTo>
                  <a:cubicBezTo>
                    <a:pt x="3372441" y="32498"/>
                    <a:pt x="3456382" y="35116"/>
                    <a:pt x="3540322" y="36426"/>
                  </a:cubicBezTo>
                  <a:cubicBezTo>
                    <a:pt x="3582293" y="37735"/>
                    <a:pt x="3624263" y="42973"/>
                    <a:pt x="3668702" y="45591"/>
                  </a:cubicBezTo>
                  <a:cubicBezTo>
                    <a:pt x="3688453" y="46901"/>
                    <a:pt x="3708204" y="42973"/>
                    <a:pt x="3727955" y="42973"/>
                  </a:cubicBezTo>
                  <a:cubicBezTo>
                    <a:pt x="3787207" y="42973"/>
                    <a:pt x="3848928" y="42973"/>
                    <a:pt x="3908180" y="41663"/>
                  </a:cubicBezTo>
                  <a:cubicBezTo>
                    <a:pt x="4021747" y="39044"/>
                    <a:pt x="4137783" y="32498"/>
                    <a:pt x="4251349" y="32498"/>
                  </a:cubicBezTo>
                  <a:cubicBezTo>
                    <a:pt x="4362448" y="32498"/>
                    <a:pt x="4473546" y="36426"/>
                    <a:pt x="4584643" y="39044"/>
                  </a:cubicBezTo>
                  <a:lnTo>
                    <a:pt x="4673522" y="39044"/>
                  </a:lnTo>
                  <a:cubicBezTo>
                    <a:pt x="4809308" y="36426"/>
                    <a:pt x="4942626" y="36426"/>
                    <a:pt x="5078412" y="32498"/>
                  </a:cubicBezTo>
                  <a:cubicBezTo>
                    <a:pt x="5209261" y="28570"/>
                    <a:pt x="5337641" y="19404"/>
                    <a:pt x="5468490" y="15476"/>
                  </a:cubicBezTo>
                  <a:cubicBezTo>
                    <a:pt x="5530211" y="12857"/>
                    <a:pt x="5594401" y="12857"/>
                    <a:pt x="5656122" y="19404"/>
                  </a:cubicBezTo>
                  <a:cubicBezTo>
                    <a:pt x="5749938" y="28570"/>
                    <a:pt x="5838816" y="33807"/>
                    <a:pt x="5932632" y="19404"/>
                  </a:cubicBezTo>
                  <a:cubicBezTo>
                    <a:pt x="5967196" y="14167"/>
                    <a:pt x="6011635" y="23332"/>
                    <a:pt x="6051137" y="25951"/>
                  </a:cubicBezTo>
                  <a:cubicBezTo>
                    <a:pt x="6068419" y="27260"/>
                    <a:pt x="6088170" y="29879"/>
                    <a:pt x="6098045" y="25951"/>
                  </a:cubicBezTo>
                  <a:cubicBezTo>
                    <a:pt x="6164704" y="0"/>
                    <a:pt x="6226425" y="6350"/>
                    <a:pt x="6290615" y="28570"/>
                  </a:cubicBezTo>
                  <a:cubicBezTo>
                    <a:pt x="6298022" y="31188"/>
                    <a:pt x="6317772" y="24642"/>
                    <a:pt x="6332585" y="24642"/>
                  </a:cubicBezTo>
                  <a:cubicBezTo>
                    <a:pt x="6391837" y="24642"/>
                    <a:pt x="6451090" y="24642"/>
                    <a:pt x="6512810" y="25951"/>
                  </a:cubicBezTo>
                  <a:cubicBezTo>
                    <a:pt x="6557250" y="27260"/>
                    <a:pt x="6599220" y="35116"/>
                    <a:pt x="6643660" y="37735"/>
                  </a:cubicBezTo>
                  <a:cubicBezTo>
                    <a:pt x="6739944" y="44282"/>
                    <a:pt x="6838698" y="54757"/>
                    <a:pt x="6937452" y="54757"/>
                  </a:cubicBezTo>
                  <a:cubicBezTo>
                    <a:pt x="7122616" y="56066"/>
                    <a:pt x="7307779" y="59994"/>
                    <a:pt x="7490473" y="80944"/>
                  </a:cubicBezTo>
                  <a:cubicBezTo>
                    <a:pt x="7660823" y="100584"/>
                    <a:pt x="7836111" y="100584"/>
                    <a:pt x="8008931" y="116296"/>
                  </a:cubicBezTo>
                  <a:cubicBezTo>
                    <a:pt x="8112622" y="125462"/>
                    <a:pt x="8218782" y="142483"/>
                    <a:pt x="8307660" y="169980"/>
                  </a:cubicBezTo>
                  <a:cubicBezTo>
                    <a:pt x="8403945" y="198785"/>
                    <a:pt x="8478010" y="245922"/>
                    <a:pt x="8564420" y="285203"/>
                  </a:cubicBezTo>
                  <a:cubicBezTo>
                    <a:pt x="8596516" y="299606"/>
                    <a:pt x="8643424" y="310080"/>
                    <a:pt x="8665643" y="328411"/>
                  </a:cubicBezTo>
                  <a:cubicBezTo>
                    <a:pt x="8729833" y="378167"/>
                    <a:pt x="8786616" y="430541"/>
                    <a:pt x="8843400" y="482915"/>
                  </a:cubicBezTo>
                  <a:cubicBezTo>
                    <a:pt x="8885370" y="520886"/>
                    <a:pt x="8927340" y="560167"/>
                    <a:pt x="8959435" y="599447"/>
                  </a:cubicBezTo>
                  <a:cubicBezTo>
                    <a:pt x="8993999" y="645275"/>
                    <a:pt x="9021156" y="692411"/>
                    <a:pt x="9048314" y="740857"/>
                  </a:cubicBezTo>
                  <a:cubicBezTo>
                    <a:pt x="9090285" y="816800"/>
                    <a:pt x="9139662" y="892742"/>
                    <a:pt x="9166818" y="971304"/>
                  </a:cubicBezTo>
                  <a:cubicBezTo>
                    <a:pt x="9206319" y="1081289"/>
                    <a:pt x="9226071" y="1193893"/>
                    <a:pt x="9255696" y="1305188"/>
                  </a:cubicBezTo>
                  <a:cubicBezTo>
                    <a:pt x="9265572" y="1341850"/>
                    <a:pt x="9277916" y="1378512"/>
                    <a:pt x="9282854" y="1415174"/>
                  </a:cubicBezTo>
                  <a:cubicBezTo>
                    <a:pt x="9297667" y="1519922"/>
                    <a:pt x="9307543" y="1623361"/>
                    <a:pt x="9319887" y="1728109"/>
                  </a:cubicBezTo>
                  <a:cubicBezTo>
                    <a:pt x="9337169" y="1857735"/>
                    <a:pt x="9361857" y="1986052"/>
                    <a:pt x="9374201" y="2115678"/>
                  </a:cubicBezTo>
                  <a:cubicBezTo>
                    <a:pt x="9386546" y="2240066"/>
                    <a:pt x="9391625" y="2365764"/>
                    <a:pt x="9389085" y="2491462"/>
                  </a:cubicBezTo>
                  <a:cubicBezTo>
                    <a:pt x="9384077" y="2700958"/>
                    <a:pt x="9364325" y="2909146"/>
                    <a:pt x="9344575" y="3118642"/>
                  </a:cubicBezTo>
                  <a:cubicBezTo>
                    <a:pt x="9332231" y="3248268"/>
                    <a:pt x="9314948" y="3376584"/>
                    <a:pt x="9290260" y="3504901"/>
                  </a:cubicBezTo>
                  <a:cubicBezTo>
                    <a:pt x="9265572" y="3633217"/>
                    <a:pt x="9228539" y="3760225"/>
                    <a:pt x="9201383" y="3888541"/>
                  </a:cubicBezTo>
                  <a:cubicBezTo>
                    <a:pt x="9181631" y="3977577"/>
                    <a:pt x="9176694" y="4066613"/>
                    <a:pt x="9154474" y="4154340"/>
                  </a:cubicBezTo>
                  <a:cubicBezTo>
                    <a:pt x="9134723" y="4234210"/>
                    <a:pt x="9060658" y="4304915"/>
                    <a:pt x="8961904" y="4363836"/>
                  </a:cubicBezTo>
                  <a:cubicBezTo>
                    <a:pt x="8880432" y="4413592"/>
                    <a:pt x="8816242" y="4469894"/>
                    <a:pt x="8732302" y="4518340"/>
                  </a:cubicBezTo>
                  <a:cubicBezTo>
                    <a:pt x="8658237" y="4561548"/>
                    <a:pt x="8576765" y="4604757"/>
                    <a:pt x="8448385" y="4606066"/>
                  </a:cubicBezTo>
                  <a:cubicBezTo>
                    <a:pt x="8418758" y="4606066"/>
                    <a:pt x="8391601" y="4621779"/>
                    <a:pt x="8361976" y="4629635"/>
                  </a:cubicBezTo>
                  <a:cubicBezTo>
                    <a:pt x="8236064" y="4658441"/>
                    <a:pt x="8105215" y="4683318"/>
                    <a:pt x="7981772" y="4714743"/>
                  </a:cubicBezTo>
                  <a:cubicBezTo>
                    <a:pt x="7754640" y="4772354"/>
                    <a:pt x="7510225" y="4781520"/>
                    <a:pt x="7265808" y="4786757"/>
                  </a:cubicBezTo>
                  <a:cubicBezTo>
                    <a:pt x="7171992" y="4789376"/>
                    <a:pt x="7075708" y="4785448"/>
                    <a:pt x="6981891" y="4789376"/>
                  </a:cubicBezTo>
                  <a:cubicBezTo>
                    <a:pt x="6934983" y="4790685"/>
                    <a:pt x="6890545" y="4802470"/>
                    <a:pt x="6846105" y="4807707"/>
                  </a:cubicBezTo>
                  <a:cubicBezTo>
                    <a:pt x="6826354" y="4810325"/>
                    <a:pt x="6806604" y="4809016"/>
                    <a:pt x="6784384" y="4810325"/>
                  </a:cubicBezTo>
                  <a:cubicBezTo>
                    <a:pt x="6754757" y="4811635"/>
                    <a:pt x="6725131" y="4815563"/>
                    <a:pt x="6695506" y="4814254"/>
                  </a:cubicBezTo>
                  <a:cubicBezTo>
                    <a:pt x="6665879" y="4811635"/>
                    <a:pt x="6646128" y="4806397"/>
                    <a:pt x="6641191" y="4806397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6012318" y="0"/>
            <a:ext cx="6263364" cy="2450541"/>
          </a:xfrm>
          <a:custGeom>
            <a:avLst/>
            <a:gdLst/>
            <a:ahLst/>
            <a:cxnLst/>
            <a:rect l="l" t="t" r="r" b="b"/>
            <a:pathLst>
              <a:path w="6263364" h="2450541">
                <a:moveTo>
                  <a:pt x="0" y="0"/>
                </a:moveTo>
                <a:lnTo>
                  <a:pt x="6263364" y="0"/>
                </a:lnTo>
                <a:lnTo>
                  <a:pt x="6263364" y="2450541"/>
                </a:lnTo>
                <a:lnTo>
                  <a:pt x="0" y="24505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056962" y="365131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EFEFE"/>
                </a:solidFill>
                <a:latin typeface="Fredoka"/>
                <a:ea typeface="Fredoka"/>
                <a:cs typeface="Fredoka"/>
                <a:sym typeface="Fredoka"/>
              </a:rPr>
              <a:t>Game Logic </a:t>
            </a:r>
          </a:p>
        </p:txBody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680" end="12313.7"/>
                </p14:media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5060704" y="2296820"/>
            <a:ext cx="8814029" cy="70512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</a:ln>
        </p:spPr>
      </p:pic>
      <p:sp>
        <p:nvSpPr>
          <p:cNvPr id="9" name="Freeform 9"/>
          <p:cNvSpPr/>
          <p:nvPr/>
        </p:nvSpPr>
        <p:spPr>
          <a:xfrm>
            <a:off x="1232600" y="1028700"/>
            <a:ext cx="1616308" cy="2197215"/>
          </a:xfrm>
          <a:custGeom>
            <a:avLst/>
            <a:gdLst/>
            <a:ahLst/>
            <a:cxnLst/>
            <a:rect l="l" t="t" r="r" b="b"/>
            <a:pathLst>
              <a:path w="1616308" h="2197215">
                <a:moveTo>
                  <a:pt x="0" y="0"/>
                </a:moveTo>
                <a:lnTo>
                  <a:pt x="1616307" y="0"/>
                </a:lnTo>
                <a:lnTo>
                  <a:pt x="1616307" y="2197215"/>
                </a:lnTo>
                <a:lnTo>
                  <a:pt x="0" y="21972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15594681" y="7998928"/>
            <a:ext cx="1460719" cy="1985708"/>
          </a:xfrm>
          <a:custGeom>
            <a:avLst/>
            <a:gdLst/>
            <a:ahLst/>
            <a:cxnLst/>
            <a:rect l="l" t="t" r="r" b="b"/>
            <a:pathLst>
              <a:path w="1460719" h="1985708">
                <a:moveTo>
                  <a:pt x="1460719" y="0"/>
                </a:moveTo>
                <a:lnTo>
                  <a:pt x="0" y="0"/>
                </a:lnTo>
                <a:lnTo>
                  <a:pt x="0" y="1985708"/>
                </a:lnTo>
                <a:lnTo>
                  <a:pt x="1460719" y="1985708"/>
                </a:lnTo>
                <a:lnTo>
                  <a:pt x="1460719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432198" y="9153525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14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471072"/>
            <a:ext cx="16400165" cy="8496517"/>
            <a:chOff x="0" y="0"/>
            <a:chExt cx="9386545" cy="4862936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9391625" cy="4873096"/>
            </a:xfrm>
            <a:custGeom>
              <a:avLst/>
              <a:gdLst/>
              <a:ahLst/>
              <a:cxnLst/>
              <a:rect l="l" t="t" r="r" b="b"/>
              <a:pathLst>
                <a:path w="9391625" h="4873096">
                  <a:moveTo>
                    <a:pt x="6641191" y="4806397"/>
                  </a:moveTo>
                  <a:cubicBezTo>
                    <a:pt x="6586876" y="4814254"/>
                    <a:pt x="6544906" y="4824728"/>
                    <a:pt x="6502936" y="4827347"/>
                  </a:cubicBezTo>
                  <a:cubicBezTo>
                    <a:pt x="6265926" y="4837822"/>
                    <a:pt x="6031387" y="4848297"/>
                    <a:pt x="5794377" y="4857462"/>
                  </a:cubicBezTo>
                  <a:cubicBezTo>
                    <a:pt x="5673404" y="4861390"/>
                    <a:pt x="5552430" y="4865318"/>
                    <a:pt x="5431457" y="4866628"/>
                  </a:cubicBezTo>
                  <a:cubicBezTo>
                    <a:pt x="5300608" y="4869246"/>
                    <a:pt x="5169760" y="4873096"/>
                    <a:pt x="5041380" y="4870556"/>
                  </a:cubicBezTo>
                  <a:cubicBezTo>
                    <a:pt x="4917937" y="4869246"/>
                    <a:pt x="4794495" y="4865318"/>
                    <a:pt x="4675991" y="4853534"/>
                  </a:cubicBezTo>
                  <a:cubicBezTo>
                    <a:pt x="4522922" y="4839131"/>
                    <a:pt x="4367385" y="4839131"/>
                    <a:pt x="4216786" y="4826038"/>
                  </a:cubicBezTo>
                  <a:cubicBezTo>
                    <a:pt x="3824239" y="4791994"/>
                    <a:pt x="3424287" y="4801160"/>
                    <a:pt x="3029272" y="4786757"/>
                  </a:cubicBezTo>
                  <a:cubicBezTo>
                    <a:pt x="2807076" y="4778901"/>
                    <a:pt x="2584880" y="4760570"/>
                    <a:pt x="2362684" y="4744858"/>
                  </a:cubicBezTo>
                  <a:cubicBezTo>
                    <a:pt x="2110862" y="4727836"/>
                    <a:pt x="1859040" y="4708196"/>
                    <a:pt x="1604749" y="4689865"/>
                  </a:cubicBezTo>
                  <a:cubicBezTo>
                    <a:pt x="1419585" y="4676771"/>
                    <a:pt x="1231953" y="4663678"/>
                    <a:pt x="1046790" y="4650585"/>
                  </a:cubicBezTo>
                  <a:cubicBezTo>
                    <a:pt x="1041852" y="4650585"/>
                    <a:pt x="1036915" y="4649275"/>
                    <a:pt x="1031977" y="4649275"/>
                  </a:cubicBezTo>
                  <a:cubicBezTo>
                    <a:pt x="876440" y="4613923"/>
                    <a:pt x="711027" y="4586426"/>
                    <a:pt x="567834" y="4540599"/>
                  </a:cubicBezTo>
                  <a:cubicBezTo>
                    <a:pt x="325887" y="4462038"/>
                    <a:pt x="222196" y="4336340"/>
                    <a:pt x="212321" y="4188383"/>
                  </a:cubicBezTo>
                  <a:cubicBezTo>
                    <a:pt x="209852" y="4137318"/>
                    <a:pt x="197508" y="4087563"/>
                    <a:pt x="197508" y="4036498"/>
                  </a:cubicBezTo>
                  <a:cubicBezTo>
                    <a:pt x="199976" y="3965793"/>
                    <a:pt x="209852" y="3896397"/>
                    <a:pt x="217258" y="3827002"/>
                  </a:cubicBezTo>
                  <a:cubicBezTo>
                    <a:pt x="237009" y="3620124"/>
                    <a:pt x="246884" y="3413246"/>
                    <a:pt x="217258" y="3206369"/>
                  </a:cubicBezTo>
                  <a:cubicBezTo>
                    <a:pt x="190101" y="3020441"/>
                    <a:pt x="165413" y="2835822"/>
                    <a:pt x="138255" y="2649894"/>
                  </a:cubicBezTo>
                  <a:cubicBezTo>
                    <a:pt x="120973" y="2530743"/>
                    <a:pt x="98754" y="2412901"/>
                    <a:pt x="83941" y="2293750"/>
                  </a:cubicBezTo>
                  <a:cubicBezTo>
                    <a:pt x="74065" y="2215188"/>
                    <a:pt x="76534" y="2135318"/>
                    <a:pt x="66659" y="2056757"/>
                  </a:cubicBezTo>
                  <a:cubicBezTo>
                    <a:pt x="61721" y="2012239"/>
                    <a:pt x="34564" y="1969030"/>
                    <a:pt x="32095" y="1924512"/>
                  </a:cubicBezTo>
                  <a:cubicBezTo>
                    <a:pt x="22220" y="1817145"/>
                    <a:pt x="19751" y="1708469"/>
                    <a:pt x="14813" y="1599793"/>
                  </a:cubicBezTo>
                  <a:cubicBezTo>
                    <a:pt x="12344" y="1557893"/>
                    <a:pt x="0" y="1515994"/>
                    <a:pt x="2469" y="1474095"/>
                  </a:cubicBezTo>
                  <a:cubicBezTo>
                    <a:pt x="4938" y="1408627"/>
                    <a:pt x="19751" y="1343160"/>
                    <a:pt x="22220" y="1277692"/>
                  </a:cubicBezTo>
                  <a:cubicBezTo>
                    <a:pt x="24688" y="1201750"/>
                    <a:pt x="9875" y="1125807"/>
                    <a:pt x="14813" y="1051174"/>
                  </a:cubicBezTo>
                  <a:cubicBezTo>
                    <a:pt x="14813" y="979160"/>
                    <a:pt x="32095" y="908455"/>
                    <a:pt x="49377" y="836440"/>
                  </a:cubicBezTo>
                  <a:cubicBezTo>
                    <a:pt x="54315" y="811562"/>
                    <a:pt x="88878" y="789303"/>
                    <a:pt x="98754" y="764426"/>
                  </a:cubicBezTo>
                  <a:cubicBezTo>
                    <a:pt x="140724" y="641347"/>
                    <a:pt x="185163" y="518268"/>
                    <a:pt x="293792" y="404354"/>
                  </a:cubicBezTo>
                  <a:cubicBezTo>
                    <a:pt x="318481" y="379476"/>
                    <a:pt x="357982" y="357217"/>
                    <a:pt x="395015" y="337577"/>
                  </a:cubicBezTo>
                  <a:cubicBezTo>
                    <a:pt x="407359" y="331030"/>
                    <a:pt x="436985" y="334958"/>
                    <a:pt x="444392" y="334958"/>
                  </a:cubicBezTo>
                  <a:cubicBezTo>
                    <a:pt x="461674" y="317937"/>
                    <a:pt x="471549" y="300915"/>
                    <a:pt x="491300" y="293059"/>
                  </a:cubicBezTo>
                  <a:cubicBezTo>
                    <a:pt x="597460" y="249850"/>
                    <a:pt x="708558" y="218426"/>
                    <a:pt x="846814" y="210570"/>
                  </a:cubicBezTo>
                  <a:cubicBezTo>
                    <a:pt x="950505" y="204023"/>
                    <a:pt x="1051728" y="180455"/>
                    <a:pt x="1155419" y="167361"/>
                  </a:cubicBezTo>
                  <a:cubicBezTo>
                    <a:pt x="1281330" y="151649"/>
                    <a:pt x="1407241" y="133318"/>
                    <a:pt x="1538090" y="124152"/>
                  </a:cubicBezTo>
                  <a:cubicBezTo>
                    <a:pt x="1656594" y="116296"/>
                    <a:pt x="1770161" y="99275"/>
                    <a:pt x="1891135" y="94037"/>
                  </a:cubicBezTo>
                  <a:cubicBezTo>
                    <a:pt x="2014577" y="88800"/>
                    <a:pt x="2138019" y="73088"/>
                    <a:pt x="2263930" y="67850"/>
                  </a:cubicBezTo>
                  <a:cubicBezTo>
                    <a:pt x="2604631" y="54757"/>
                    <a:pt x="2947800" y="45591"/>
                    <a:pt x="3288500" y="35116"/>
                  </a:cubicBezTo>
                  <a:cubicBezTo>
                    <a:pt x="3372441" y="32498"/>
                    <a:pt x="3456382" y="35116"/>
                    <a:pt x="3540322" y="36426"/>
                  </a:cubicBezTo>
                  <a:cubicBezTo>
                    <a:pt x="3582293" y="37735"/>
                    <a:pt x="3624263" y="42973"/>
                    <a:pt x="3668702" y="45591"/>
                  </a:cubicBezTo>
                  <a:cubicBezTo>
                    <a:pt x="3688453" y="46901"/>
                    <a:pt x="3708204" y="42973"/>
                    <a:pt x="3727955" y="42973"/>
                  </a:cubicBezTo>
                  <a:cubicBezTo>
                    <a:pt x="3787207" y="42973"/>
                    <a:pt x="3848928" y="42973"/>
                    <a:pt x="3908180" y="41663"/>
                  </a:cubicBezTo>
                  <a:cubicBezTo>
                    <a:pt x="4021747" y="39044"/>
                    <a:pt x="4137783" y="32498"/>
                    <a:pt x="4251349" y="32498"/>
                  </a:cubicBezTo>
                  <a:cubicBezTo>
                    <a:pt x="4362448" y="32498"/>
                    <a:pt x="4473546" y="36426"/>
                    <a:pt x="4584643" y="39044"/>
                  </a:cubicBezTo>
                  <a:lnTo>
                    <a:pt x="4673522" y="39044"/>
                  </a:lnTo>
                  <a:cubicBezTo>
                    <a:pt x="4809308" y="36426"/>
                    <a:pt x="4942626" y="36426"/>
                    <a:pt x="5078412" y="32498"/>
                  </a:cubicBezTo>
                  <a:cubicBezTo>
                    <a:pt x="5209261" y="28570"/>
                    <a:pt x="5337641" y="19404"/>
                    <a:pt x="5468490" y="15476"/>
                  </a:cubicBezTo>
                  <a:cubicBezTo>
                    <a:pt x="5530211" y="12857"/>
                    <a:pt x="5594401" y="12857"/>
                    <a:pt x="5656122" y="19404"/>
                  </a:cubicBezTo>
                  <a:cubicBezTo>
                    <a:pt x="5749938" y="28570"/>
                    <a:pt x="5838816" y="33807"/>
                    <a:pt x="5932632" y="19404"/>
                  </a:cubicBezTo>
                  <a:cubicBezTo>
                    <a:pt x="5967196" y="14167"/>
                    <a:pt x="6011635" y="23332"/>
                    <a:pt x="6051137" y="25951"/>
                  </a:cubicBezTo>
                  <a:cubicBezTo>
                    <a:pt x="6068419" y="27260"/>
                    <a:pt x="6088170" y="29879"/>
                    <a:pt x="6098045" y="25951"/>
                  </a:cubicBezTo>
                  <a:cubicBezTo>
                    <a:pt x="6164704" y="0"/>
                    <a:pt x="6226425" y="6350"/>
                    <a:pt x="6290615" y="28570"/>
                  </a:cubicBezTo>
                  <a:cubicBezTo>
                    <a:pt x="6298022" y="31188"/>
                    <a:pt x="6317772" y="24642"/>
                    <a:pt x="6332585" y="24642"/>
                  </a:cubicBezTo>
                  <a:cubicBezTo>
                    <a:pt x="6391837" y="24642"/>
                    <a:pt x="6451090" y="24642"/>
                    <a:pt x="6512810" y="25951"/>
                  </a:cubicBezTo>
                  <a:cubicBezTo>
                    <a:pt x="6557250" y="27260"/>
                    <a:pt x="6599220" y="35116"/>
                    <a:pt x="6643660" y="37735"/>
                  </a:cubicBezTo>
                  <a:cubicBezTo>
                    <a:pt x="6739944" y="44282"/>
                    <a:pt x="6838698" y="54757"/>
                    <a:pt x="6937452" y="54757"/>
                  </a:cubicBezTo>
                  <a:cubicBezTo>
                    <a:pt x="7122616" y="56066"/>
                    <a:pt x="7307779" y="59994"/>
                    <a:pt x="7490473" y="80944"/>
                  </a:cubicBezTo>
                  <a:cubicBezTo>
                    <a:pt x="7660823" y="100584"/>
                    <a:pt x="7836111" y="100584"/>
                    <a:pt x="8008931" y="116296"/>
                  </a:cubicBezTo>
                  <a:cubicBezTo>
                    <a:pt x="8112622" y="125462"/>
                    <a:pt x="8218782" y="142483"/>
                    <a:pt x="8307660" y="169980"/>
                  </a:cubicBezTo>
                  <a:cubicBezTo>
                    <a:pt x="8403945" y="198785"/>
                    <a:pt x="8478010" y="245922"/>
                    <a:pt x="8564420" y="285203"/>
                  </a:cubicBezTo>
                  <a:cubicBezTo>
                    <a:pt x="8596516" y="299606"/>
                    <a:pt x="8643424" y="310080"/>
                    <a:pt x="8665643" y="328411"/>
                  </a:cubicBezTo>
                  <a:cubicBezTo>
                    <a:pt x="8729833" y="378167"/>
                    <a:pt x="8786616" y="430541"/>
                    <a:pt x="8843400" y="482915"/>
                  </a:cubicBezTo>
                  <a:cubicBezTo>
                    <a:pt x="8885370" y="520886"/>
                    <a:pt x="8927340" y="560167"/>
                    <a:pt x="8959435" y="599447"/>
                  </a:cubicBezTo>
                  <a:cubicBezTo>
                    <a:pt x="8993999" y="645275"/>
                    <a:pt x="9021156" y="692411"/>
                    <a:pt x="9048314" y="740857"/>
                  </a:cubicBezTo>
                  <a:cubicBezTo>
                    <a:pt x="9090285" y="816800"/>
                    <a:pt x="9139662" y="892742"/>
                    <a:pt x="9166818" y="971304"/>
                  </a:cubicBezTo>
                  <a:cubicBezTo>
                    <a:pt x="9206319" y="1081289"/>
                    <a:pt x="9226071" y="1193893"/>
                    <a:pt x="9255696" y="1305188"/>
                  </a:cubicBezTo>
                  <a:cubicBezTo>
                    <a:pt x="9265572" y="1341850"/>
                    <a:pt x="9277916" y="1378512"/>
                    <a:pt x="9282854" y="1415174"/>
                  </a:cubicBezTo>
                  <a:cubicBezTo>
                    <a:pt x="9297667" y="1519922"/>
                    <a:pt x="9307543" y="1623361"/>
                    <a:pt x="9319887" y="1728109"/>
                  </a:cubicBezTo>
                  <a:cubicBezTo>
                    <a:pt x="9337169" y="1857735"/>
                    <a:pt x="9361857" y="1986052"/>
                    <a:pt x="9374201" y="2115678"/>
                  </a:cubicBezTo>
                  <a:cubicBezTo>
                    <a:pt x="9386546" y="2240066"/>
                    <a:pt x="9391625" y="2365764"/>
                    <a:pt x="9389085" y="2491462"/>
                  </a:cubicBezTo>
                  <a:cubicBezTo>
                    <a:pt x="9384077" y="2700958"/>
                    <a:pt x="9364325" y="2909146"/>
                    <a:pt x="9344575" y="3118642"/>
                  </a:cubicBezTo>
                  <a:cubicBezTo>
                    <a:pt x="9332231" y="3248268"/>
                    <a:pt x="9314948" y="3376584"/>
                    <a:pt x="9290260" y="3504901"/>
                  </a:cubicBezTo>
                  <a:cubicBezTo>
                    <a:pt x="9265572" y="3633217"/>
                    <a:pt x="9228539" y="3760225"/>
                    <a:pt x="9201383" y="3888541"/>
                  </a:cubicBezTo>
                  <a:cubicBezTo>
                    <a:pt x="9181631" y="3977577"/>
                    <a:pt x="9176694" y="4066613"/>
                    <a:pt x="9154474" y="4154340"/>
                  </a:cubicBezTo>
                  <a:cubicBezTo>
                    <a:pt x="9134723" y="4234210"/>
                    <a:pt x="9060658" y="4304915"/>
                    <a:pt x="8961904" y="4363836"/>
                  </a:cubicBezTo>
                  <a:cubicBezTo>
                    <a:pt x="8880432" y="4413592"/>
                    <a:pt x="8816242" y="4469894"/>
                    <a:pt x="8732302" y="4518340"/>
                  </a:cubicBezTo>
                  <a:cubicBezTo>
                    <a:pt x="8658237" y="4561548"/>
                    <a:pt x="8576765" y="4604757"/>
                    <a:pt x="8448385" y="4606066"/>
                  </a:cubicBezTo>
                  <a:cubicBezTo>
                    <a:pt x="8418758" y="4606066"/>
                    <a:pt x="8391601" y="4621779"/>
                    <a:pt x="8361976" y="4629635"/>
                  </a:cubicBezTo>
                  <a:cubicBezTo>
                    <a:pt x="8236064" y="4658441"/>
                    <a:pt x="8105215" y="4683318"/>
                    <a:pt x="7981772" y="4714743"/>
                  </a:cubicBezTo>
                  <a:cubicBezTo>
                    <a:pt x="7754640" y="4772354"/>
                    <a:pt x="7510225" y="4781520"/>
                    <a:pt x="7265808" y="4786757"/>
                  </a:cubicBezTo>
                  <a:cubicBezTo>
                    <a:pt x="7171992" y="4789376"/>
                    <a:pt x="7075708" y="4785448"/>
                    <a:pt x="6981891" y="4789376"/>
                  </a:cubicBezTo>
                  <a:cubicBezTo>
                    <a:pt x="6934983" y="4790685"/>
                    <a:pt x="6890545" y="4802470"/>
                    <a:pt x="6846105" y="4807707"/>
                  </a:cubicBezTo>
                  <a:cubicBezTo>
                    <a:pt x="6826354" y="4810325"/>
                    <a:pt x="6806604" y="4809016"/>
                    <a:pt x="6784384" y="4810325"/>
                  </a:cubicBezTo>
                  <a:cubicBezTo>
                    <a:pt x="6754757" y="4811635"/>
                    <a:pt x="6725131" y="4815563"/>
                    <a:pt x="6695506" y="4814254"/>
                  </a:cubicBezTo>
                  <a:cubicBezTo>
                    <a:pt x="6665879" y="4811635"/>
                    <a:pt x="6646128" y="4806397"/>
                    <a:pt x="6641191" y="4806397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3005733" y="1944077"/>
            <a:ext cx="12446099" cy="7550508"/>
          </a:xfrm>
          <a:custGeom>
            <a:avLst/>
            <a:gdLst/>
            <a:ahLst/>
            <a:cxnLst/>
            <a:rect l="l" t="t" r="r" b="b"/>
            <a:pathLst>
              <a:path w="12446099" h="7550508">
                <a:moveTo>
                  <a:pt x="0" y="0"/>
                </a:moveTo>
                <a:lnTo>
                  <a:pt x="12446099" y="0"/>
                </a:lnTo>
                <a:lnTo>
                  <a:pt x="12446099" y="7550507"/>
                </a:lnTo>
                <a:lnTo>
                  <a:pt x="0" y="7550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796045" y="161185"/>
            <a:ext cx="6695909" cy="2619775"/>
          </a:xfrm>
          <a:custGeom>
            <a:avLst/>
            <a:gdLst/>
            <a:ahLst/>
            <a:cxnLst/>
            <a:rect l="l" t="t" r="r" b="b"/>
            <a:pathLst>
              <a:path w="6695909" h="2619775">
                <a:moveTo>
                  <a:pt x="0" y="0"/>
                </a:moveTo>
                <a:lnTo>
                  <a:pt x="6695910" y="0"/>
                </a:lnTo>
                <a:lnTo>
                  <a:pt x="6695910" y="2619774"/>
                </a:lnTo>
                <a:lnTo>
                  <a:pt x="0" y="2619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733244" y="614532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EFEFE"/>
                </a:solidFill>
                <a:latin typeface="Fredoka"/>
                <a:ea typeface="Fredoka"/>
                <a:cs typeface="Fredoka"/>
                <a:sym typeface="Fredoka"/>
              </a:rPr>
              <a:t>Use Case</a:t>
            </a:r>
          </a:p>
        </p:txBody>
      </p:sp>
      <p:sp>
        <p:nvSpPr>
          <p:cNvPr id="9" name="Freeform 9"/>
          <p:cNvSpPr/>
          <p:nvPr/>
        </p:nvSpPr>
        <p:spPr>
          <a:xfrm>
            <a:off x="1028700" y="1028700"/>
            <a:ext cx="1640801" cy="2230512"/>
          </a:xfrm>
          <a:custGeom>
            <a:avLst/>
            <a:gdLst/>
            <a:ahLst/>
            <a:cxnLst/>
            <a:rect l="l" t="t" r="r" b="b"/>
            <a:pathLst>
              <a:path w="1640801" h="2230512">
                <a:moveTo>
                  <a:pt x="0" y="0"/>
                </a:moveTo>
                <a:lnTo>
                  <a:pt x="1640801" y="0"/>
                </a:lnTo>
                <a:lnTo>
                  <a:pt x="1640801" y="2230512"/>
                </a:lnTo>
                <a:lnTo>
                  <a:pt x="0" y="22305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15594681" y="7721746"/>
            <a:ext cx="1664619" cy="2262890"/>
          </a:xfrm>
          <a:custGeom>
            <a:avLst/>
            <a:gdLst/>
            <a:ahLst/>
            <a:cxnLst/>
            <a:rect l="l" t="t" r="r" b="b"/>
            <a:pathLst>
              <a:path w="1664619" h="2262890">
                <a:moveTo>
                  <a:pt x="1664619" y="0"/>
                </a:moveTo>
                <a:lnTo>
                  <a:pt x="0" y="0"/>
                </a:lnTo>
                <a:lnTo>
                  <a:pt x="0" y="2262890"/>
                </a:lnTo>
                <a:lnTo>
                  <a:pt x="1664619" y="2262890"/>
                </a:lnTo>
                <a:lnTo>
                  <a:pt x="1664619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432198" y="9153525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15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471072"/>
            <a:ext cx="16400165" cy="8496517"/>
            <a:chOff x="0" y="0"/>
            <a:chExt cx="9386545" cy="4862936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9391625" cy="4873096"/>
            </a:xfrm>
            <a:custGeom>
              <a:avLst/>
              <a:gdLst/>
              <a:ahLst/>
              <a:cxnLst/>
              <a:rect l="l" t="t" r="r" b="b"/>
              <a:pathLst>
                <a:path w="9391625" h="4873096">
                  <a:moveTo>
                    <a:pt x="6641191" y="4806397"/>
                  </a:moveTo>
                  <a:cubicBezTo>
                    <a:pt x="6586876" y="4814254"/>
                    <a:pt x="6544906" y="4824728"/>
                    <a:pt x="6502936" y="4827347"/>
                  </a:cubicBezTo>
                  <a:cubicBezTo>
                    <a:pt x="6265926" y="4837822"/>
                    <a:pt x="6031387" y="4848297"/>
                    <a:pt x="5794377" y="4857462"/>
                  </a:cubicBezTo>
                  <a:cubicBezTo>
                    <a:pt x="5673404" y="4861390"/>
                    <a:pt x="5552430" y="4865318"/>
                    <a:pt x="5431457" y="4866628"/>
                  </a:cubicBezTo>
                  <a:cubicBezTo>
                    <a:pt x="5300608" y="4869246"/>
                    <a:pt x="5169760" y="4873096"/>
                    <a:pt x="5041380" y="4870556"/>
                  </a:cubicBezTo>
                  <a:cubicBezTo>
                    <a:pt x="4917937" y="4869246"/>
                    <a:pt x="4794495" y="4865318"/>
                    <a:pt x="4675991" y="4853534"/>
                  </a:cubicBezTo>
                  <a:cubicBezTo>
                    <a:pt x="4522922" y="4839131"/>
                    <a:pt x="4367385" y="4839131"/>
                    <a:pt x="4216786" y="4826038"/>
                  </a:cubicBezTo>
                  <a:cubicBezTo>
                    <a:pt x="3824239" y="4791994"/>
                    <a:pt x="3424287" y="4801160"/>
                    <a:pt x="3029272" y="4786757"/>
                  </a:cubicBezTo>
                  <a:cubicBezTo>
                    <a:pt x="2807076" y="4778901"/>
                    <a:pt x="2584880" y="4760570"/>
                    <a:pt x="2362684" y="4744858"/>
                  </a:cubicBezTo>
                  <a:cubicBezTo>
                    <a:pt x="2110862" y="4727836"/>
                    <a:pt x="1859040" y="4708196"/>
                    <a:pt x="1604749" y="4689865"/>
                  </a:cubicBezTo>
                  <a:cubicBezTo>
                    <a:pt x="1419585" y="4676771"/>
                    <a:pt x="1231953" y="4663678"/>
                    <a:pt x="1046790" y="4650585"/>
                  </a:cubicBezTo>
                  <a:cubicBezTo>
                    <a:pt x="1041852" y="4650585"/>
                    <a:pt x="1036915" y="4649275"/>
                    <a:pt x="1031977" y="4649275"/>
                  </a:cubicBezTo>
                  <a:cubicBezTo>
                    <a:pt x="876440" y="4613923"/>
                    <a:pt x="711027" y="4586426"/>
                    <a:pt x="567834" y="4540599"/>
                  </a:cubicBezTo>
                  <a:cubicBezTo>
                    <a:pt x="325887" y="4462038"/>
                    <a:pt x="222196" y="4336340"/>
                    <a:pt x="212321" y="4188383"/>
                  </a:cubicBezTo>
                  <a:cubicBezTo>
                    <a:pt x="209852" y="4137318"/>
                    <a:pt x="197508" y="4087563"/>
                    <a:pt x="197508" y="4036498"/>
                  </a:cubicBezTo>
                  <a:cubicBezTo>
                    <a:pt x="199976" y="3965793"/>
                    <a:pt x="209852" y="3896397"/>
                    <a:pt x="217258" y="3827002"/>
                  </a:cubicBezTo>
                  <a:cubicBezTo>
                    <a:pt x="237009" y="3620124"/>
                    <a:pt x="246884" y="3413246"/>
                    <a:pt x="217258" y="3206369"/>
                  </a:cubicBezTo>
                  <a:cubicBezTo>
                    <a:pt x="190101" y="3020441"/>
                    <a:pt x="165413" y="2835822"/>
                    <a:pt x="138255" y="2649894"/>
                  </a:cubicBezTo>
                  <a:cubicBezTo>
                    <a:pt x="120973" y="2530743"/>
                    <a:pt x="98754" y="2412901"/>
                    <a:pt x="83941" y="2293750"/>
                  </a:cubicBezTo>
                  <a:cubicBezTo>
                    <a:pt x="74065" y="2215188"/>
                    <a:pt x="76534" y="2135318"/>
                    <a:pt x="66659" y="2056757"/>
                  </a:cubicBezTo>
                  <a:cubicBezTo>
                    <a:pt x="61721" y="2012239"/>
                    <a:pt x="34564" y="1969030"/>
                    <a:pt x="32095" y="1924512"/>
                  </a:cubicBezTo>
                  <a:cubicBezTo>
                    <a:pt x="22220" y="1817145"/>
                    <a:pt x="19751" y="1708469"/>
                    <a:pt x="14813" y="1599793"/>
                  </a:cubicBezTo>
                  <a:cubicBezTo>
                    <a:pt x="12344" y="1557893"/>
                    <a:pt x="0" y="1515994"/>
                    <a:pt x="2469" y="1474095"/>
                  </a:cubicBezTo>
                  <a:cubicBezTo>
                    <a:pt x="4938" y="1408627"/>
                    <a:pt x="19751" y="1343160"/>
                    <a:pt x="22220" y="1277692"/>
                  </a:cubicBezTo>
                  <a:cubicBezTo>
                    <a:pt x="24688" y="1201750"/>
                    <a:pt x="9875" y="1125807"/>
                    <a:pt x="14813" y="1051174"/>
                  </a:cubicBezTo>
                  <a:cubicBezTo>
                    <a:pt x="14813" y="979160"/>
                    <a:pt x="32095" y="908455"/>
                    <a:pt x="49377" y="836440"/>
                  </a:cubicBezTo>
                  <a:cubicBezTo>
                    <a:pt x="54315" y="811562"/>
                    <a:pt x="88878" y="789303"/>
                    <a:pt x="98754" y="764426"/>
                  </a:cubicBezTo>
                  <a:cubicBezTo>
                    <a:pt x="140724" y="641347"/>
                    <a:pt x="185163" y="518268"/>
                    <a:pt x="293792" y="404354"/>
                  </a:cubicBezTo>
                  <a:cubicBezTo>
                    <a:pt x="318481" y="379476"/>
                    <a:pt x="357982" y="357217"/>
                    <a:pt x="395015" y="337577"/>
                  </a:cubicBezTo>
                  <a:cubicBezTo>
                    <a:pt x="407359" y="331030"/>
                    <a:pt x="436985" y="334958"/>
                    <a:pt x="444392" y="334958"/>
                  </a:cubicBezTo>
                  <a:cubicBezTo>
                    <a:pt x="461674" y="317937"/>
                    <a:pt x="471549" y="300915"/>
                    <a:pt x="491300" y="293059"/>
                  </a:cubicBezTo>
                  <a:cubicBezTo>
                    <a:pt x="597460" y="249850"/>
                    <a:pt x="708558" y="218426"/>
                    <a:pt x="846814" y="210570"/>
                  </a:cubicBezTo>
                  <a:cubicBezTo>
                    <a:pt x="950505" y="204023"/>
                    <a:pt x="1051728" y="180455"/>
                    <a:pt x="1155419" y="167361"/>
                  </a:cubicBezTo>
                  <a:cubicBezTo>
                    <a:pt x="1281330" y="151649"/>
                    <a:pt x="1407241" y="133318"/>
                    <a:pt x="1538090" y="124152"/>
                  </a:cubicBezTo>
                  <a:cubicBezTo>
                    <a:pt x="1656594" y="116296"/>
                    <a:pt x="1770161" y="99275"/>
                    <a:pt x="1891135" y="94037"/>
                  </a:cubicBezTo>
                  <a:cubicBezTo>
                    <a:pt x="2014577" y="88800"/>
                    <a:pt x="2138019" y="73088"/>
                    <a:pt x="2263930" y="67850"/>
                  </a:cubicBezTo>
                  <a:cubicBezTo>
                    <a:pt x="2604631" y="54757"/>
                    <a:pt x="2947800" y="45591"/>
                    <a:pt x="3288500" y="35116"/>
                  </a:cubicBezTo>
                  <a:cubicBezTo>
                    <a:pt x="3372441" y="32498"/>
                    <a:pt x="3456382" y="35116"/>
                    <a:pt x="3540322" y="36426"/>
                  </a:cubicBezTo>
                  <a:cubicBezTo>
                    <a:pt x="3582293" y="37735"/>
                    <a:pt x="3624263" y="42973"/>
                    <a:pt x="3668702" y="45591"/>
                  </a:cubicBezTo>
                  <a:cubicBezTo>
                    <a:pt x="3688453" y="46901"/>
                    <a:pt x="3708204" y="42973"/>
                    <a:pt x="3727955" y="42973"/>
                  </a:cubicBezTo>
                  <a:cubicBezTo>
                    <a:pt x="3787207" y="42973"/>
                    <a:pt x="3848928" y="42973"/>
                    <a:pt x="3908180" y="41663"/>
                  </a:cubicBezTo>
                  <a:cubicBezTo>
                    <a:pt x="4021747" y="39044"/>
                    <a:pt x="4137783" y="32498"/>
                    <a:pt x="4251349" y="32498"/>
                  </a:cubicBezTo>
                  <a:cubicBezTo>
                    <a:pt x="4362448" y="32498"/>
                    <a:pt x="4473546" y="36426"/>
                    <a:pt x="4584643" y="39044"/>
                  </a:cubicBezTo>
                  <a:lnTo>
                    <a:pt x="4673522" y="39044"/>
                  </a:lnTo>
                  <a:cubicBezTo>
                    <a:pt x="4809308" y="36426"/>
                    <a:pt x="4942626" y="36426"/>
                    <a:pt x="5078412" y="32498"/>
                  </a:cubicBezTo>
                  <a:cubicBezTo>
                    <a:pt x="5209261" y="28570"/>
                    <a:pt x="5337641" y="19404"/>
                    <a:pt x="5468490" y="15476"/>
                  </a:cubicBezTo>
                  <a:cubicBezTo>
                    <a:pt x="5530211" y="12857"/>
                    <a:pt x="5594401" y="12857"/>
                    <a:pt x="5656122" y="19404"/>
                  </a:cubicBezTo>
                  <a:cubicBezTo>
                    <a:pt x="5749938" y="28570"/>
                    <a:pt x="5838816" y="33807"/>
                    <a:pt x="5932632" y="19404"/>
                  </a:cubicBezTo>
                  <a:cubicBezTo>
                    <a:pt x="5967196" y="14167"/>
                    <a:pt x="6011635" y="23332"/>
                    <a:pt x="6051137" y="25951"/>
                  </a:cubicBezTo>
                  <a:cubicBezTo>
                    <a:pt x="6068419" y="27260"/>
                    <a:pt x="6088170" y="29879"/>
                    <a:pt x="6098045" y="25951"/>
                  </a:cubicBezTo>
                  <a:cubicBezTo>
                    <a:pt x="6164704" y="0"/>
                    <a:pt x="6226425" y="6350"/>
                    <a:pt x="6290615" y="28570"/>
                  </a:cubicBezTo>
                  <a:cubicBezTo>
                    <a:pt x="6298022" y="31188"/>
                    <a:pt x="6317772" y="24642"/>
                    <a:pt x="6332585" y="24642"/>
                  </a:cubicBezTo>
                  <a:cubicBezTo>
                    <a:pt x="6391837" y="24642"/>
                    <a:pt x="6451090" y="24642"/>
                    <a:pt x="6512810" y="25951"/>
                  </a:cubicBezTo>
                  <a:cubicBezTo>
                    <a:pt x="6557250" y="27260"/>
                    <a:pt x="6599220" y="35116"/>
                    <a:pt x="6643660" y="37735"/>
                  </a:cubicBezTo>
                  <a:cubicBezTo>
                    <a:pt x="6739944" y="44282"/>
                    <a:pt x="6838698" y="54757"/>
                    <a:pt x="6937452" y="54757"/>
                  </a:cubicBezTo>
                  <a:cubicBezTo>
                    <a:pt x="7122616" y="56066"/>
                    <a:pt x="7307779" y="59994"/>
                    <a:pt x="7490473" y="80944"/>
                  </a:cubicBezTo>
                  <a:cubicBezTo>
                    <a:pt x="7660823" y="100584"/>
                    <a:pt x="7836111" y="100584"/>
                    <a:pt x="8008931" y="116296"/>
                  </a:cubicBezTo>
                  <a:cubicBezTo>
                    <a:pt x="8112622" y="125462"/>
                    <a:pt x="8218782" y="142483"/>
                    <a:pt x="8307660" y="169980"/>
                  </a:cubicBezTo>
                  <a:cubicBezTo>
                    <a:pt x="8403945" y="198785"/>
                    <a:pt x="8478010" y="245922"/>
                    <a:pt x="8564420" y="285203"/>
                  </a:cubicBezTo>
                  <a:cubicBezTo>
                    <a:pt x="8596516" y="299606"/>
                    <a:pt x="8643424" y="310080"/>
                    <a:pt x="8665643" y="328411"/>
                  </a:cubicBezTo>
                  <a:cubicBezTo>
                    <a:pt x="8729833" y="378167"/>
                    <a:pt x="8786616" y="430541"/>
                    <a:pt x="8843400" y="482915"/>
                  </a:cubicBezTo>
                  <a:cubicBezTo>
                    <a:pt x="8885370" y="520886"/>
                    <a:pt x="8927340" y="560167"/>
                    <a:pt x="8959435" y="599447"/>
                  </a:cubicBezTo>
                  <a:cubicBezTo>
                    <a:pt x="8993999" y="645275"/>
                    <a:pt x="9021156" y="692411"/>
                    <a:pt x="9048314" y="740857"/>
                  </a:cubicBezTo>
                  <a:cubicBezTo>
                    <a:pt x="9090285" y="816800"/>
                    <a:pt x="9139662" y="892742"/>
                    <a:pt x="9166818" y="971304"/>
                  </a:cubicBezTo>
                  <a:cubicBezTo>
                    <a:pt x="9206319" y="1081289"/>
                    <a:pt x="9226071" y="1193893"/>
                    <a:pt x="9255696" y="1305188"/>
                  </a:cubicBezTo>
                  <a:cubicBezTo>
                    <a:pt x="9265572" y="1341850"/>
                    <a:pt x="9277916" y="1378512"/>
                    <a:pt x="9282854" y="1415174"/>
                  </a:cubicBezTo>
                  <a:cubicBezTo>
                    <a:pt x="9297667" y="1519922"/>
                    <a:pt x="9307543" y="1623361"/>
                    <a:pt x="9319887" y="1728109"/>
                  </a:cubicBezTo>
                  <a:cubicBezTo>
                    <a:pt x="9337169" y="1857735"/>
                    <a:pt x="9361857" y="1986052"/>
                    <a:pt x="9374201" y="2115678"/>
                  </a:cubicBezTo>
                  <a:cubicBezTo>
                    <a:pt x="9386546" y="2240066"/>
                    <a:pt x="9391625" y="2365764"/>
                    <a:pt x="9389085" y="2491462"/>
                  </a:cubicBezTo>
                  <a:cubicBezTo>
                    <a:pt x="9384077" y="2700958"/>
                    <a:pt x="9364325" y="2909146"/>
                    <a:pt x="9344575" y="3118642"/>
                  </a:cubicBezTo>
                  <a:cubicBezTo>
                    <a:pt x="9332231" y="3248268"/>
                    <a:pt x="9314948" y="3376584"/>
                    <a:pt x="9290260" y="3504901"/>
                  </a:cubicBezTo>
                  <a:cubicBezTo>
                    <a:pt x="9265572" y="3633217"/>
                    <a:pt x="9228539" y="3760225"/>
                    <a:pt x="9201383" y="3888541"/>
                  </a:cubicBezTo>
                  <a:cubicBezTo>
                    <a:pt x="9181631" y="3977577"/>
                    <a:pt x="9176694" y="4066613"/>
                    <a:pt x="9154474" y="4154340"/>
                  </a:cubicBezTo>
                  <a:cubicBezTo>
                    <a:pt x="9134723" y="4234210"/>
                    <a:pt x="9060658" y="4304915"/>
                    <a:pt x="8961904" y="4363836"/>
                  </a:cubicBezTo>
                  <a:cubicBezTo>
                    <a:pt x="8880432" y="4413592"/>
                    <a:pt x="8816242" y="4469894"/>
                    <a:pt x="8732302" y="4518340"/>
                  </a:cubicBezTo>
                  <a:cubicBezTo>
                    <a:pt x="8658237" y="4561548"/>
                    <a:pt x="8576765" y="4604757"/>
                    <a:pt x="8448385" y="4606066"/>
                  </a:cubicBezTo>
                  <a:cubicBezTo>
                    <a:pt x="8418758" y="4606066"/>
                    <a:pt x="8391601" y="4621779"/>
                    <a:pt x="8361976" y="4629635"/>
                  </a:cubicBezTo>
                  <a:cubicBezTo>
                    <a:pt x="8236064" y="4658441"/>
                    <a:pt x="8105215" y="4683318"/>
                    <a:pt x="7981772" y="4714743"/>
                  </a:cubicBezTo>
                  <a:cubicBezTo>
                    <a:pt x="7754640" y="4772354"/>
                    <a:pt x="7510225" y="4781520"/>
                    <a:pt x="7265808" y="4786757"/>
                  </a:cubicBezTo>
                  <a:cubicBezTo>
                    <a:pt x="7171992" y="4789376"/>
                    <a:pt x="7075708" y="4785448"/>
                    <a:pt x="6981891" y="4789376"/>
                  </a:cubicBezTo>
                  <a:cubicBezTo>
                    <a:pt x="6934983" y="4790685"/>
                    <a:pt x="6890545" y="4802470"/>
                    <a:pt x="6846105" y="4807707"/>
                  </a:cubicBezTo>
                  <a:cubicBezTo>
                    <a:pt x="6826354" y="4810325"/>
                    <a:pt x="6806604" y="4809016"/>
                    <a:pt x="6784384" y="4810325"/>
                  </a:cubicBezTo>
                  <a:cubicBezTo>
                    <a:pt x="6754757" y="4811635"/>
                    <a:pt x="6725131" y="4815563"/>
                    <a:pt x="6695506" y="4814254"/>
                  </a:cubicBezTo>
                  <a:cubicBezTo>
                    <a:pt x="6665879" y="4811635"/>
                    <a:pt x="6646128" y="4806397"/>
                    <a:pt x="6641191" y="4806397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5796045" y="-31786"/>
            <a:ext cx="6695909" cy="2619775"/>
          </a:xfrm>
          <a:custGeom>
            <a:avLst/>
            <a:gdLst/>
            <a:ahLst/>
            <a:cxnLst/>
            <a:rect l="l" t="t" r="r" b="b"/>
            <a:pathLst>
              <a:path w="6695909" h="2619775">
                <a:moveTo>
                  <a:pt x="0" y="0"/>
                </a:moveTo>
                <a:lnTo>
                  <a:pt x="6695910" y="0"/>
                </a:lnTo>
                <a:lnTo>
                  <a:pt x="6695910" y="2619774"/>
                </a:lnTo>
                <a:lnTo>
                  <a:pt x="0" y="2619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511390" y="2094658"/>
            <a:ext cx="9434784" cy="7559621"/>
          </a:xfrm>
          <a:custGeom>
            <a:avLst/>
            <a:gdLst/>
            <a:ahLst/>
            <a:cxnLst/>
            <a:rect l="l" t="t" r="r" b="b"/>
            <a:pathLst>
              <a:path w="9434784" h="7559621">
                <a:moveTo>
                  <a:pt x="0" y="0"/>
                </a:moveTo>
                <a:lnTo>
                  <a:pt x="9434784" y="0"/>
                </a:lnTo>
                <a:lnTo>
                  <a:pt x="9434784" y="7559621"/>
                </a:lnTo>
                <a:lnTo>
                  <a:pt x="0" y="75596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733244" y="614532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EFEFE"/>
                </a:solidFill>
                <a:latin typeface="Fredoka"/>
                <a:ea typeface="Fredoka"/>
                <a:cs typeface="Fredoka"/>
                <a:sym typeface="Fredoka"/>
              </a:rPr>
              <a:t>Class Diagram</a:t>
            </a:r>
          </a:p>
        </p:txBody>
      </p:sp>
      <p:sp>
        <p:nvSpPr>
          <p:cNvPr id="9" name="Freeform 9"/>
          <p:cNvSpPr/>
          <p:nvPr/>
        </p:nvSpPr>
        <p:spPr>
          <a:xfrm>
            <a:off x="651993" y="927327"/>
            <a:ext cx="1717416" cy="2334662"/>
          </a:xfrm>
          <a:custGeom>
            <a:avLst/>
            <a:gdLst/>
            <a:ahLst/>
            <a:cxnLst/>
            <a:rect l="l" t="t" r="r" b="b"/>
            <a:pathLst>
              <a:path w="1717416" h="2334662">
                <a:moveTo>
                  <a:pt x="0" y="0"/>
                </a:moveTo>
                <a:lnTo>
                  <a:pt x="1717416" y="0"/>
                </a:lnTo>
                <a:lnTo>
                  <a:pt x="1717416" y="2334662"/>
                </a:lnTo>
                <a:lnTo>
                  <a:pt x="0" y="23346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15594681" y="7721746"/>
            <a:ext cx="1664619" cy="2262890"/>
          </a:xfrm>
          <a:custGeom>
            <a:avLst/>
            <a:gdLst/>
            <a:ahLst/>
            <a:cxnLst/>
            <a:rect l="l" t="t" r="r" b="b"/>
            <a:pathLst>
              <a:path w="1664619" h="2262890">
                <a:moveTo>
                  <a:pt x="1664619" y="0"/>
                </a:moveTo>
                <a:lnTo>
                  <a:pt x="0" y="0"/>
                </a:lnTo>
                <a:lnTo>
                  <a:pt x="0" y="2262890"/>
                </a:lnTo>
                <a:lnTo>
                  <a:pt x="1664619" y="2262890"/>
                </a:lnTo>
                <a:lnTo>
                  <a:pt x="1664619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432198" y="9153525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16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278101"/>
            <a:ext cx="16878036" cy="8744091"/>
            <a:chOff x="0" y="0"/>
            <a:chExt cx="9386545" cy="4862936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9391625" cy="4873096"/>
            </a:xfrm>
            <a:custGeom>
              <a:avLst/>
              <a:gdLst/>
              <a:ahLst/>
              <a:cxnLst/>
              <a:rect l="l" t="t" r="r" b="b"/>
              <a:pathLst>
                <a:path w="9391625" h="4873096">
                  <a:moveTo>
                    <a:pt x="6641191" y="4806397"/>
                  </a:moveTo>
                  <a:cubicBezTo>
                    <a:pt x="6586876" y="4814254"/>
                    <a:pt x="6544906" y="4824728"/>
                    <a:pt x="6502936" y="4827347"/>
                  </a:cubicBezTo>
                  <a:cubicBezTo>
                    <a:pt x="6265926" y="4837822"/>
                    <a:pt x="6031387" y="4848297"/>
                    <a:pt x="5794377" y="4857462"/>
                  </a:cubicBezTo>
                  <a:cubicBezTo>
                    <a:pt x="5673404" y="4861390"/>
                    <a:pt x="5552430" y="4865318"/>
                    <a:pt x="5431457" y="4866628"/>
                  </a:cubicBezTo>
                  <a:cubicBezTo>
                    <a:pt x="5300608" y="4869246"/>
                    <a:pt x="5169760" y="4873096"/>
                    <a:pt x="5041380" y="4870556"/>
                  </a:cubicBezTo>
                  <a:cubicBezTo>
                    <a:pt x="4917937" y="4869246"/>
                    <a:pt x="4794495" y="4865318"/>
                    <a:pt x="4675991" y="4853534"/>
                  </a:cubicBezTo>
                  <a:cubicBezTo>
                    <a:pt x="4522922" y="4839131"/>
                    <a:pt x="4367385" y="4839131"/>
                    <a:pt x="4216786" y="4826038"/>
                  </a:cubicBezTo>
                  <a:cubicBezTo>
                    <a:pt x="3824239" y="4791994"/>
                    <a:pt x="3424287" y="4801160"/>
                    <a:pt x="3029272" y="4786757"/>
                  </a:cubicBezTo>
                  <a:cubicBezTo>
                    <a:pt x="2807076" y="4778901"/>
                    <a:pt x="2584880" y="4760570"/>
                    <a:pt x="2362684" y="4744858"/>
                  </a:cubicBezTo>
                  <a:cubicBezTo>
                    <a:pt x="2110862" y="4727836"/>
                    <a:pt x="1859040" y="4708196"/>
                    <a:pt x="1604749" y="4689865"/>
                  </a:cubicBezTo>
                  <a:cubicBezTo>
                    <a:pt x="1419585" y="4676771"/>
                    <a:pt x="1231953" y="4663678"/>
                    <a:pt x="1046790" y="4650585"/>
                  </a:cubicBezTo>
                  <a:cubicBezTo>
                    <a:pt x="1041852" y="4650585"/>
                    <a:pt x="1036915" y="4649275"/>
                    <a:pt x="1031977" y="4649275"/>
                  </a:cubicBezTo>
                  <a:cubicBezTo>
                    <a:pt x="876440" y="4613923"/>
                    <a:pt x="711027" y="4586426"/>
                    <a:pt x="567834" y="4540599"/>
                  </a:cubicBezTo>
                  <a:cubicBezTo>
                    <a:pt x="325887" y="4462038"/>
                    <a:pt x="222196" y="4336340"/>
                    <a:pt x="212321" y="4188383"/>
                  </a:cubicBezTo>
                  <a:cubicBezTo>
                    <a:pt x="209852" y="4137318"/>
                    <a:pt x="197508" y="4087563"/>
                    <a:pt x="197508" y="4036498"/>
                  </a:cubicBezTo>
                  <a:cubicBezTo>
                    <a:pt x="199976" y="3965793"/>
                    <a:pt x="209852" y="3896397"/>
                    <a:pt x="217258" y="3827002"/>
                  </a:cubicBezTo>
                  <a:cubicBezTo>
                    <a:pt x="237009" y="3620124"/>
                    <a:pt x="246884" y="3413246"/>
                    <a:pt x="217258" y="3206369"/>
                  </a:cubicBezTo>
                  <a:cubicBezTo>
                    <a:pt x="190101" y="3020441"/>
                    <a:pt x="165413" y="2835822"/>
                    <a:pt x="138255" y="2649894"/>
                  </a:cubicBezTo>
                  <a:cubicBezTo>
                    <a:pt x="120973" y="2530743"/>
                    <a:pt x="98754" y="2412901"/>
                    <a:pt x="83941" y="2293750"/>
                  </a:cubicBezTo>
                  <a:cubicBezTo>
                    <a:pt x="74065" y="2215188"/>
                    <a:pt x="76534" y="2135318"/>
                    <a:pt x="66659" y="2056757"/>
                  </a:cubicBezTo>
                  <a:cubicBezTo>
                    <a:pt x="61721" y="2012239"/>
                    <a:pt x="34564" y="1969030"/>
                    <a:pt x="32095" y="1924512"/>
                  </a:cubicBezTo>
                  <a:cubicBezTo>
                    <a:pt x="22220" y="1817145"/>
                    <a:pt x="19751" y="1708469"/>
                    <a:pt x="14813" y="1599793"/>
                  </a:cubicBezTo>
                  <a:cubicBezTo>
                    <a:pt x="12344" y="1557893"/>
                    <a:pt x="0" y="1515994"/>
                    <a:pt x="2469" y="1474095"/>
                  </a:cubicBezTo>
                  <a:cubicBezTo>
                    <a:pt x="4938" y="1408627"/>
                    <a:pt x="19751" y="1343160"/>
                    <a:pt x="22220" y="1277692"/>
                  </a:cubicBezTo>
                  <a:cubicBezTo>
                    <a:pt x="24688" y="1201750"/>
                    <a:pt x="9875" y="1125807"/>
                    <a:pt x="14813" y="1051174"/>
                  </a:cubicBezTo>
                  <a:cubicBezTo>
                    <a:pt x="14813" y="979160"/>
                    <a:pt x="32095" y="908455"/>
                    <a:pt x="49377" y="836440"/>
                  </a:cubicBezTo>
                  <a:cubicBezTo>
                    <a:pt x="54315" y="811562"/>
                    <a:pt x="88878" y="789303"/>
                    <a:pt x="98754" y="764426"/>
                  </a:cubicBezTo>
                  <a:cubicBezTo>
                    <a:pt x="140724" y="641347"/>
                    <a:pt x="185163" y="518268"/>
                    <a:pt x="293792" y="404354"/>
                  </a:cubicBezTo>
                  <a:cubicBezTo>
                    <a:pt x="318481" y="379476"/>
                    <a:pt x="357982" y="357217"/>
                    <a:pt x="395015" y="337577"/>
                  </a:cubicBezTo>
                  <a:cubicBezTo>
                    <a:pt x="407359" y="331030"/>
                    <a:pt x="436985" y="334958"/>
                    <a:pt x="444392" y="334958"/>
                  </a:cubicBezTo>
                  <a:cubicBezTo>
                    <a:pt x="461674" y="317937"/>
                    <a:pt x="471549" y="300915"/>
                    <a:pt x="491300" y="293059"/>
                  </a:cubicBezTo>
                  <a:cubicBezTo>
                    <a:pt x="597460" y="249850"/>
                    <a:pt x="708558" y="218426"/>
                    <a:pt x="846814" y="210570"/>
                  </a:cubicBezTo>
                  <a:cubicBezTo>
                    <a:pt x="950505" y="204023"/>
                    <a:pt x="1051728" y="180455"/>
                    <a:pt x="1155419" y="167361"/>
                  </a:cubicBezTo>
                  <a:cubicBezTo>
                    <a:pt x="1281330" y="151649"/>
                    <a:pt x="1407241" y="133318"/>
                    <a:pt x="1538090" y="124152"/>
                  </a:cubicBezTo>
                  <a:cubicBezTo>
                    <a:pt x="1656594" y="116296"/>
                    <a:pt x="1770161" y="99275"/>
                    <a:pt x="1891135" y="94037"/>
                  </a:cubicBezTo>
                  <a:cubicBezTo>
                    <a:pt x="2014577" y="88800"/>
                    <a:pt x="2138019" y="73088"/>
                    <a:pt x="2263930" y="67850"/>
                  </a:cubicBezTo>
                  <a:cubicBezTo>
                    <a:pt x="2604631" y="54757"/>
                    <a:pt x="2947800" y="45591"/>
                    <a:pt x="3288500" y="35116"/>
                  </a:cubicBezTo>
                  <a:cubicBezTo>
                    <a:pt x="3372441" y="32498"/>
                    <a:pt x="3456382" y="35116"/>
                    <a:pt x="3540322" y="36426"/>
                  </a:cubicBezTo>
                  <a:cubicBezTo>
                    <a:pt x="3582293" y="37735"/>
                    <a:pt x="3624263" y="42973"/>
                    <a:pt x="3668702" y="45591"/>
                  </a:cubicBezTo>
                  <a:cubicBezTo>
                    <a:pt x="3688453" y="46901"/>
                    <a:pt x="3708204" y="42973"/>
                    <a:pt x="3727955" y="42973"/>
                  </a:cubicBezTo>
                  <a:cubicBezTo>
                    <a:pt x="3787207" y="42973"/>
                    <a:pt x="3848928" y="42973"/>
                    <a:pt x="3908180" y="41663"/>
                  </a:cubicBezTo>
                  <a:cubicBezTo>
                    <a:pt x="4021747" y="39044"/>
                    <a:pt x="4137783" y="32498"/>
                    <a:pt x="4251349" y="32498"/>
                  </a:cubicBezTo>
                  <a:cubicBezTo>
                    <a:pt x="4362448" y="32498"/>
                    <a:pt x="4473546" y="36426"/>
                    <a:pt x="4584643" y="39044"/>
                  </a:cubicBezTo>
                  <a:lnTo>
                    <a:pt x="4673522" y="39044"/>
                  </a:lnTo>
                  <a:cubicBezTo>
                    <a:pt x="4809308" y="36426"/>
                    <a:pt x="4942626" y="36426"/>
                    <a:pt x="5078412" y="32498"/>
                  </a:cubicBezTo>
                  <a:cubicBezTo>
                    <a:pt x="5209261" y="28570"/>
                    <a:pt x="5337641" y="19404"/>
                    <a:pt x="5468490" y="15476"/>
                  </a:cubicBezTo>
                  <a:cubicBezTo>
                    <a:pt x="5530211" y="12857"/>
                    <a:pt x="5594401" y="12857"/>
                    <a:pt x="5656122" y="19404"/>
                  </a:cubicBezTo>
                  <a:cubicBezTo>
                    <a:pt x="5749938" y="28570"/>
                    <a:pt x="5838816" y="33807"/>
                    <a:pt x="5932632" y="19404"/>
                  </a:cubicBezTo>
                  <a:cubicBezTo>
                    <a:pt x="5967196" y="14167"/>
                    <a:pt x="6011635" y="23332"/>
                    <a:pt x="6051137" y="25951"/>
                  </a:cubicBezTo>
                  <a:cubicBezTo>
                    <a:pt x="6068419" y="27260"/>
                    <a:pt x="6088170" y="29879"/>
                    <a:pt x="6098045" y="25951"/>
                  </a:cubicBezTo>
                  <a:cubicBezTo>
                    <a:pt x="6164704" y="0"/>
                    <a:pt x="6226425" y="6350"/>
                    <a:pt x="6290615" y="28570"/>
                  </a:cubicBezTo>
                  <a:cubicBezTo>
                    <a:pt x="6298022" y="31188"/>
                    <a:pt x="6317772" y="24642"/>
                    <a:pt x="6332585" y="24642"/>
                  </a:cubicBezTo>
                  <a:cubicBezTo>
                    <a:pt x="6391837" y="24642"/>
                    <a:pt x="6451090" y="24642"/>
                    <a:pt x="6512810" y="25951"/>
                  </a:cubicBezTo>
                  <a:cubicBezTo>
                    <a:pt x="6557250" y="27260"/>
                    <a:pt x="6599220" y="35116"/>
                    <a:pt x="6643660" y="37735"/>
                  </a:cubicBezTo>
                  <a:cubicBezTo>
                    <a:pt x="6739944" y="44282"/>
                    <a:pt x="6838698" y="54757"/>
                    <a:pt x="6937452" y="54757"/>
                  </a:cubicBezTo>
                  <a:cubicBezTo>
                    <a:pt x="7122616" y="56066"/>
                    <a:pt x="7307779" y="59994"/>
                    <a:pt x="7490473" y="80944"/>
                  </a:cubicBezTo>
                  <a:cubicBezTo>
                    <a:pt x="7660823" y="100584"/>
                    <a:pt x="7836111" y="100584"/>
                    <a:pt x="8008931" y="116296"/>
                  </a:cubicBezTo>
                  <a:cubicBezTo>
                    <a:pt x="8112622" y="125462"/>
                    <a:pt x="8218782" y="142483"/>
                    <a:pt x="8307660" y="169980"/>
                  </a:cubicBezTo>
                  <a:cubicBezTo>
                    <a:pt x="8403945" y="198785"/>
                    <a:pt x="8478010" y="245922"/>
                    <a:pt x="8564420" y="285203"/>
                  </a:cubicBezTo>
                  <a:cubicBezTo>
                    <a:pt x="8596516" y="299606"/>
                    <a:pt x="8643424" y="310080"/>
                    <a:pt x="8665643" y="328411"/>
                  </a:cubicBezTo>
                  <a:cubicBezTo>
                    <a:pt x="8729833" y="378167"/>
                    <a:pt x="8786616" y="430541"/>
                    <a:pt x="8843400" y="482915"/>
                  </a:cubicBezTo>
                  <a:cubicBezTo>
                    <a:pt x="8885370" y="520886"/>
                    <a:pt x="8927340" y="560167"/>
                    <a:pt x="8959435" y="599447"/>
                  </a:cubicBezTo>
                  <a:cubicBezTo>
                    <a:pt x="8993999" y="645275"/>
                    <a:pt x="9021156" y="692411"/>
                    <a:pt x="9048314" y="740857"/>
                  </a:cubicBezTo>
                  <a:cubicBezTo>
                    <a:pt x="9090285" y="816800"/>
                    <a:pt x="9139662" y="892742"/>
                    <a:pt x="9166818" y="971304"/>
                  </a:cubicBezTo>
                  <a:cubicBezTo>
                    <a:pt x="9206319" y="1081289"/>
                    <a:pt x="9226071" y="1193893"/>
                    <a:pt x="9255696" y="1305188"/>
                  </a:cubicBezTo>
                  <a:cubicBezTo>
                    <a:pt x="9265572" y="1341850"/>
                    <a:pt x="9277916" y="1378512"/>
                    <a:pt x="9282854" y="1415174"/>
                  </a:cubicBezTo>
                  <a:cubicBezTo>
                    <a:pt x="9297667" y="1519922"/>
                    <a:pt x="9307543" y="1623361"/>
                    <a:pt x="9319887" y="1728109"/>
                  </a:cubicBezTo>
                  <a:cubicBezTo>
                    <a:pt x="9337169" y="1857735"/>
                    <a:pt x="9361857" y="1986052"/>
                    <a:pt x="9374201" y="2115678"/>
                  </a:cubicBezTo>
                  <a:cubicBezTo>
                    <a:pt x="9386546" y="2240066"/>
                    <a:pt x="9391625" y="2365764"/>
                    <a:pt x="9389085" y="2491462"/>
                  </a:cubicBezTo>
                  <a:cubicBezTo>
                    <a:pt x="9384077" y="2700958"/>
                    <a:pt x="9364325" y="2909146"/>
                    <a:pt x="9344575" y="3118642"/>
                  </a:cubicBezTo>
                  <a:cubicBezTo>
                    <a:pt x="9332231" y="3248268"/>
                    <a:pt x="9314948" y="3376584"/>
                    <a:pt x="9290260" y="3504901"/>
                  </a:cubicBezTo>
                  <a:cubicBezTo>
                    <a:pt x="9265572" y="3633217"/>
                    <a:pt x="9228539" y="3760225"/>
                    <a:pt x="9201383" y="3888541"/>
                  </a:cubicBezTo>
                  <a:cubicBezTo>
                    <a:pt x="9181631" y="3977577"/>
                    <a:pt x="9176694" y="4066613"/>
                    <a:pt x="9154474" y="4154340"/>
                  </a:cubicBezTo>
                  <a:cubicBezTo>
                    <a:pt x="9134723" y="4234210"/>
                    <a:pt x="9060658" y="4304915"/>
                    <a:pt x="8961904" y="4363836"/>
                  </a:cubicBezTo>
                  <a:cubicBezTo>
                    <a:pt x="8880432" y="4413592"/>
                    <a:pt x="8816242" y="4469894"/>
                    <a:pt x="8732302" y="4518340"/>
                  </a:cubicBezTo>
                  <a:cubicBezTo>
                    <a:pt x="8658237" y="4561548"/>
                    <a:pt x="8576765" y="4604757"/>
                    <a:pt x="8448385" y="4606066"/>
                  </a:cubicBezTo>
                  <a:cubicBezTo>
                    <a:pt x="8418758" y="4606066"/>
                    <a:pt x="8391601" y="4621779"/>
                    <a:pt x="8361976" y="4629635"/>
                  </a:cubicBezTo>
                  <a:cubicBezTo>
                    <a:pt x="8236064" y="4658441"/>
                    <a:pt x="8105215" y="4683318"/>
                    <a:pt x="7981772" y="4714743"/>
                  </a:cubicBezTo>
                  <a:cubicBezTo>
                    <a:pt x="7754640" y="4772354"/>
                    <a:pt x="7510225" y="4781520"/>
                    <a:pt x="7265808" y="4786757"/>
                  </a:cubicBezTo>
                  <a:cubicBezTo>
                    <a:pt x="7171992" y="4789376"/>
                    <a:pt x="7075708" y="4785448"/>
                    <a:pt x="6981891" y="4789376"/>
                  </a:cubicBezTo>
                  <a:cubicBezTo>
                    <a:pt x="6934983" y="4790685"/>
                    <a:pt x="6890545" y="4802470"/>
                    <a:pt x="6846105" y="4807707"/>
                  </a:cubicBezTo>
                  <a:cubicBezTo>
                    <a:pt x="6826354" y="4810325"/>
                    <a:pt x="6806604" y="4809016"/>
                    <a:pt x="6784384" y="4810325"/>
                  </a:cubicBezTo>
                  <a:cubicBezTo>
                    <a:pt x="6754757" y="4811635"/>
                    <a:pt x="6725131" y="4815563"/>
                    <a:pt x="6695506" y="4814254"/>
                  </a:cubicBezTo>
                  <a:cubicBezTo>
                    <a:pt x="6665879" y="4811635"/>
                    <a:pt x="6646128" y="4806397"/>
                    <a:pt x="6641191" y="4806397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5384072" y="0"/>
            <a:ext cx="7107883" cy="2780959"/>
          </a:xfrm>
          <a:custGeom>
            <a:avLst/>
            <a:gdLst/>
            <a:ahLst/>
            <a:cxnLst/>
            <a:rect l="l" t="t" r="r" b="b"/>
            <a:pathLst>
              <a:path w="7107883" h="2780959">
                <a:moveTo>
                  <a:pt x="0" y="0"/>
                </a:moveTo>
                <a:lnTo>
                  <a:pt x="7107883" y="0"/>
                </a:lnTo>
                <a:lnTo>
                  <a:pt x="7107883" y="2780959"/>
                </a:lnTo>
                <a:lnTo>
                  <a:pt x="0" y="2780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733244" y="614532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EFEFE"/>
                </a:solidFill>
                <a:latin typeface="Fredoka"/>
                <a:ea typeface="Fredoka"/>
                <a:cs typeface="Fredoka"/>
                <a:sym typeface="Fredoka"/>
              </a:rPr>
              <a:t>Abstraction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6179" y="2892385"/>
            <a:ext cx="7198734" cy="4780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7"/>
              </a:lnSpc>
            </a:pPr>
            <a:r>
              <a:rPr lang="en-US" sz="3398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Class Platform:</a:t>
            </a:r>
          </a:p>
          <a:p>
            <a:pPr marL="733721" lvl="1" indent="-366861" algn="l">
              <a:lnSpc>
                <a:spcPts val="4757"/>
              </a:lnSpc>
              <a:buFont typeface="Arial"/>
              <a:buChar char="•"/>
            </a:pPr>
            <a:r>
              <a:rPr lang="en-US" sz="3398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Defines common behaviors such as OnPlayerContact and Deactivate.</a:t>
            </a:r>
          </a:p>
          <a:p>
            <a:pPr marL="733721" lvl="1" indent="-366861" algn="l">
              <a:lnSpc>
                <a:spcPts val="4757"/>
              </a:lnSpc>
              <a:spcBef>
                <a:spcPct val="0"/>
              </a:spcBef>
              <a:buFont typeface="Arial"/>
              <a:buChar char="•"/>
            </a:pPr>
            <a:r>
              <a:rPr lang="en-US" sz="3398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Subclasses override these methods to customize the logic without rewriting everything from scratch.</a:t>
            </a:r>
          </a:p>
        </p:txBody>
      </p:sp>
      <p:sp>
        <p:nvSpPr>
          <p:cNvPr id="9" name="Freeform 9"/>
          <p:cNvSpPr/>
          <p:nvPr/>
        </p:nvSpPr>
        <p:spPr>
          <a:xfrm>
            <a:off x="8769695" y="3046738"/>
            <a:ext cx="8574387" cy="4973145"/>
          </a:xfrm>
          <a:custGeom>
            <a:avLst/>
            <a:gdLst/>
            <a:ahLst/>
            <a:cxnLst/>
            <a:rect l="l" t="t" r="r" b="b"/>
            <a:pathLst>
              <a:path w="8574387" h="4973145">
                <a:moveTo>
                  <a:pt x="0" y="0"/>
                </a:moveTo>
                <a:lnTo>
                  <a:pt x="8574387" y="0"/>
                </a:lnTo>
                <a:lnTo>
                  <a:pt x="8574387" y="4973144"/>
                </a:lnTo>
                <a:lnTo>
                  <a:pt x="0" y="4973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28700" y="519522"/>
            <a:ext cx="1663550" cy="2261437"/>
          </a:xfrm>
          <a:custGeom>
            <a:avLst/>
            <a:gdLst/>
            <a:ahLst/>
            <a:cxnLst/>
            <a:rect l="l" t="t" r="r" b="b"/>
            <a:pathLst>
              <a:path w="1663550" h="2261437">
                <a:moveTo>
                  <a:pt x="0" y="0"/>
                </a:moveTo>
                <a:lnTo>
                  <a:pt x="1663550" y="0"/>
                </a:lnTo>
                <a:lnTo>
                  <a:pt x="1663550" y="2261437"/>
                </a:lnTo>
                <a:lnTo>
                  <a:pt x="0" y="22614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>
            <a:off x="15594681" y="7721746"/>
            <a:ext cx="1664619" cy="2262890"/>
          </a:xfrm>
          <a:custGeom>
            <a:avLst/>
            <a:gdLst/>
            <a:ahLst/>
            <a:cxnLst/>
            <a:rect l="l" t="t" r="r" b="b"/>
            <a:pathLst>
              <a:path w="1664619" h="2262890">
                <a:moveTo>
                  <a:pt x="1664619" y="0"/>
                </a:moveTo>
                <a:lnTo>
                  <a:pt x="0" y="0"/>
                </a:lnTo>
                <a:lnTo>
                  <a:pt x="0" y="2262890"/>
                </a:lnTo>
                <a:lnTo>
                  <a:pt x="1664619" y="2262890"/>
                </a:lnTo>
                <a:lnTo>
                  <a:pt x="1664619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432198" y="9153525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17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278101"/>
            <a:ext cx="16878036" cy="8744091"/>
            <a:chOff x="0" y="0"/>
            <a:chExt cx="9386545" cy="4862936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9391625" cy="4873096"/>
            </a:xfrm>
            <a:custGeom>
              <a:avLst/>
              <a:gdLst/>
              <a:ahLst/>
              <a:cxnLst/>
              <a:rect l="l" t="t" r="r" b="b"/>
              <a:pathLst>
                <a:path w="9391625" h="4873096">
                  <a:moveTo>
                    <a:pt x="6641191" y="4806397"/>
                  </a:moveTo>
                  <a:cubicBezTo>
                    <a:pt x="6586876" y="4814254"/>
                    <a:pt x="6544906" y="4824728"/>
                    <a:pt x="6502936" y="4827347"/>
                  </a:cubicBezTo>
                  <a:cubicBezTo>
                    <a:pt x="6265926" y="4837822"/>
                    <a:pt x="6031387" y="4848297"/>
                    <a:pt x="5794377" y="4857462"/>
                  </a:cubicBezTo>
                  <a:cubicBezTo>
                    <a:pt x="5673404" y="4861390"/>
                    <a:pt x="5552430" y="4865318"/>
                    <a:pt x="5431457" y="4866628"/>
                  </a:cubicBezTo>
                  <a:cubicBezTo>
                    <a:pt x="5300608" y="4869246"/>
                    <a:pt x="5169760" y="4873096"/>
                    <a:pt x="5041380" y="4870556"/>
                  </a:cubicBezTo>
                  <a:cubicBezTo>
                    <a:pt x="4917937" y="4869246"/>
                    <a:pt x="4794495" y="4865318"/>
                    <a:pt x="4675991" y="4853534"/>
                  </a:cubicBezTo>
                  <a:cubicBezTo>
                    <a:pt x="4522922" y="4839131"/>
                    <a:pt x="4367385" y="4839131"/>
                    <a:pt x="4216786" y="4826038"/>
                  </a:cubicBezTo>
                  <a:cubicBezTo>
                    <a:pt x="3824239" y="4791994"/>
                    <a:pt x="3424287" y="4801160"/>
                    <a:pt x="3029272" y="4786757"/>
                  </a:cubicBezTo>
                  <a:cubicBezTo>
                    <a:pt x="2807076" y="4778901"/>
                    <a:pt x="2584880" y="4760570"/>
                    <a:pt x="2362684" y="4744858"/>
                  </a:cubicBezTo>
                  <a:cubicBezTo>
                    <a:pt x="2110862" y="4727836"/>
                    <a:pt x="1859040" y="4708196"/>
                    <a:pt x="1604749" y="4689865"/>
                  </a:cubicBezTo>
                  <a:cubicBezTo>
                    <a:pt x="1419585" y="4676771"/>
                    <a:pt x="1231953" y="4663678"/>
                    <a:pt x="1046790" y="4650585"/>
                  </a:cubicBezTo>
                  <a:cubicBezTo>
                    <a:pt x="1041852" y="4650585"/>
                    <a:pt x="1036915" y="4649275"/>
                    <a:pt x="1031977" y="4649275"/>
                  </a:cubicBezTo>
                  <a:cubicBezTo>
                    <a:pt x="876440" y="4613923"/>
                    <a:pt x="711027" y="4586426"/>
                    <a:pt x="567834" y="4540599"/>
                  </a:cubicBezTo>
                  <a:cubicBezTo>
                    <a:pt x="325887" y="4462038"/>
                    <a:pt x="222196" y="4336340"/>
                    <a:pt x="212321" y="4188383"/>
                  </a:cubicBezTo>
                  <a:cubicBezTo>
                    <a:pt x="209852" y="4137318"/>
                    <a:pt x="197508" y="4087563"/>
                    <a:pt x="197508" y="4036498"/>
                  </a:cubicBezTo>
                  <a:cubicBezTo>
                    <a:pt x="199976" y="3965793"/>
                    <a:pt x="209852" y="3896397"/>
                    <a:pt x="217258" y="3827002"/>
                  </a:cubicBezTo>
                  <a:cubicBezTo>
                    <a:pt x="237009" y="3620124"/>
                    <a:pt x="246884" y="3413246"/>
                    <a:pt x="217258" y="3206369"/>
                  </a:cubicBezTo>
                  <a:cubicBezTo>
                    <a:pt x="190101" y="3020441"/>
                    <a:pt x="165413" y="2835822"/>
                    <a:pt x="138255" y="2649894"/>
                  </a:cubicBezTo>
                  <a:cubicBezTo>
                    <a:pt x="120973" y="2530743"/>
                    <a:pt x="98754" y="2412901"/>
                    <a:pt x="83941" y="2293750"/>
                  </a:cubicBezTo>
                  <a:cubicBezTo>
                    <a:pt x="74065" y="2215188"/>
                    <a:pt x="76534" y="2135318"/>
                    <a:pt x="66659" y="2056757"/>
                  </a:cubicBezTo>
                  <a:cubicBezTo>
                    <a:pt x="61721" y="2012239"/>
                    <a:pt x="34564" y="1969030"/>
                    <a:pt x="32095" y="1924512"/>
                  </a:cubicBezTo>
                  <a:cubicBezTo>
                    <a:pt x="22220" y="1817145"/>
                    <a:pt x="19751" y="1708469"/>
                    <a:pt x="14813" y="1599793"/>
                  </a:cubicBezTo>
                  <a:cubicBezTo>
                    <a:pt x="12344" y="1557893"/>
                    <a:pt x="0" y="1515994"/>
                    <a:pt x="2469" y="1474095"/>
                  </a:cubicBezTo>
                  <a:cubicBezTo>
                    <a:pt x="4938" y="1408627"/>
                    <a:pt x="19751" y="1343160"/>
                    <a:pt x="22220" y="1277692"/>
                  </a:cubicBezTo>
                  <a:cubicBezTo>
                    <a:pt x="24688" y="1201750"/>
                    <a:pt x="9875" y="1125807"/>
                    <a:pt x="14813" y="1051174"/>
                  </a:cubicBezTo>
                  <a:cubicBezTo>
                    <a:pt x="14813" y="979160"/>
                    <a:pt x="32095" y="908455"/>
                    <a:pt x="49377" y="836440"/>
                  </a:cubicBezTo>
                  <a:cubicBezTo>
                    <a:pt x="54315" y="811562"/>
                    <a:pt x="88878" y="789303"/>
                    <a:pt x="98754" y="764426"/>
                  </a:cubicBezTo>
                  <a:cubicBezTo>
                    <a:pt x="140724" y="641347"/>
                    <a:pt x="185163" y="518268"/>
                    <a:pt x="293792" y="404354"/>
                  </a:cubicBezTo>
                  <a:cubicBezTo>
                    <a:pt x="318481" y="379476"/>
                    <a:pt x="357982" y="357217"/>
                    <a:pt x="395015" y="337577"/>
                  </a:cubicBezTo>
                  <a:cubicBezTo>
                    <a:pt x="407359" y="331030"/>
                    <a:pt x="436985" y="334958"/>
                    <a:pt x="444392" y="334958"/>
                  </a:cubicBezTo>
                  <a:cubicBezTo>
                    <a:pt x="461674" y="317937"/>
                    <a:pt x="471549" y="300915"/>
                    <a:pt x="491300" y="293059"/>
                  </a:cubicBezTo>
                  <a:cubicBezTo>
                    <a:pt x="597460" y="249850"/>
                    <a:pt x="708558" y="218426"/>
                    <a:pt x="846814" y="210570"/>
                  </a:cubicBezTo>
                  <a:cubicBezTo>
                    <a:pt x="950505" y="204023"/>
                    <a:pt x="1051728" y="180455"/>
                    <a:pt x="1155419" y="167361"/>
                  </a:cubicBezTo>
                  <a:cubicBezTo>
                    <a:pt x="1281330" y="151649"/>
                    <a:pt x="1407241" y="133318"/>
                    <a:pt x="1538090" y="124152"/>
                  </a:cubicBezTo>
                  <a:cubicBezTo>
                    <a:pt x="1656594" y="116296"/>
                    <a:pt x="1770161" y="99275"/>
                    <a:pt x="1891135" y="94037"/>
                  </a:cubicBezTo>
                  <a:cubicBezTo>
                    <a:pt x="2014577" y="88800"/>
                    <a:pt x="2138019" y="73088"/>
                    <a:pt x="2263930" y="67850"/>
                  </a:cubicBezTo>
                  <a:cubicBezTo>
                    <a:pt x="2604631" y="54757"/>
                    <a:pt x="2947800" y="45591"/>
                    <a:pt x="3288500" y="35116"/>
                  </a:cubicBezTo>
                  <a:cubicBezTo>
                    <a:pt x="3372441" y="32498"/>
                    <a:pt x="3456382" y="35116"/>
                    <a:pt x="3540322" y="36426"/>
                  </a:cubicBezTo>
                  <a:cubicBezTo>
                    <a:pt x="3582293" y="37735"/>
                    <a:pt x="3624263" y="42973"/>
                    <a:pt x="3668702" y="45591"/>
                  </a:cubicBezTo>
                  <a:cubicBezTo>
                    <a:pt x="3688453" y="46901"/>
                    <a:pt x="3708204" y="42973"/>
                    <a:pt x="3727955" y="42973"/>
                  </a:cubicBezTo>
                  <a:cubicBezTo>
                    <a:pt x="3787207" y="42973"/>
                    <a:pt x="3848928" y="42973"/>
                    <a:pt x="3908180" y="41663"/>
                  </a:cubicBezTo>
                  <a:cubicBezTo>
                    <a:pt x="4021747" y="39044"/>
                    <a:pt x="4137783" y="32498"/>
                    <a:pt x="4251349" y="32498"/>
                  </a:cubicBezTo>
                  <a:cubicBezTo>
                    <a:pt x="4362448" y="32498"/>
                    <a:pt x="4473546" y="36426"/>
                    <a:pt x="4584643" y="39044"/>
                  </a:cubicBezTo>
                  <a:lnTo>
                    <a:pt x="4673522" y="39044"/>
                  </a:lnTo>
                  <a:cubicBezTo>
                    <a:pt x="4809308" y="36426"/>
                    <a:pt x="4942626" y="36426"/>
                    <a:pt x="5078412" y="32498"/>
                  </a:cubicBezTo>
                  <a:cubicBezTo>
                    <a:pt x="5209261" y="28570"/>
                    <a:pt x="5337641" y="19404"/>
                    <a:pt x="5468490" y="15476"/>
                  </a:cubicBezTo>
                  <a:cubicBezTo>
                    <a:pt x="5530211" y="12857"/>
                    <a:pt x="5594401" y="12857"/>
                    <a:pt x="5656122" y="19404"/>
                  </a:cubicBezTo>
                  <a:cubicBezTo>
                    <a:pt x="5749938" y="28570"/>
                    <a:pt x="5838816" y="33807"/>
                    <a:pt x="5932632" y="19404"/>
                  </a:cubicBezTo>
                  <a:cubicBezTo>
                    <a:pt x="5967196" y="14167"/>
                    <a:pt x="6011635" y="23332"/>
                    <a:pt x="6051137" y="25951"/>
                  </a:cubicBezTo>
                  <a:cubicBezTo>
                    <a:pt x="6068419" y="27260"/>
                    <a:pt x="6088170" y="29879"/>
                    <a:pt x="6098045" y="25951"/>
                  </a:cubicBezTo>
                  <a:cubicBezTo>
                    <a:pt x="6164704" y="0"/>
                    <a:pt x="6226425" y="6350"/>
                    <a:pt x="6290615" y="28570"/>
                  </a:cubicBezTo>
                  <a:cubicBezTo>
                    <a:pt x="6298022" y="31188"/>
                    <a:pt x="6317772" y="24642"/>
                    <a:pt x="6332585" y="24642"/>
                  </a:cubicBezTo>
                  <a:cubicBezTo>
                    <a:pt x="6391837" y="24642"/>
                    <a:pt x="6451090" y="24642"/>
                    <a:pt x="6512810" y="25951"/>
                  </a:cubicBezTo>
                  <a:cubicBezTo>
                    <a:pt x="6557250" y="27260"/>
                    <a:pt x="6599220" y="35116"/>
                    <a:pt x="6643660" y="37735"/>
                  </a:cubicBezTo>
                  <a:cubicBezTo>
                    <a:pt x="6739944" y="44282"/>
                    <a:pt x="6838698" y="54757"/>
                    <a:pt x="6937452" y="54757"/>
                  </a:cubicBezTo>
                  <a:cubicBezTo>
                    <a:pt x="7122616" y="56066"/>
                    <a:pt x="7307779" y="59994"/>
                    <a:pt x="7490473" y="80944"/>
                  </a:cubicBezTo>
                  <a:cubicBezTo>
                    <a:pt x="7660823" y="100584"/>
                    <a:pt x="7836111" y="100584"/>
                    <a:pt x="8008931" y="116296"/>
                  </a:cubicBezTo>
                  <a:cubicBezTo>
                    <a:pt x="8112622" y="125462"/>
                    <a:pt x="8218782" y="142483"/>
                    <a:pt x="8307660" y="169980"/>
                  </a:cubicBezTo>
                  <a:cubicBezTo>
                    <a:pt x="8403945" y="198785"/>
                    <a:pt x="8478010" y="245922"/>
                    <a:pt x="8564420" y="285203"/>
                  </a:cubicBezTo>
                  <a:cubicBezTo>
                    <a:pt x="8596516" y="299606"/>
                    <a:pt x="8643424" y="310080"/>
                    <a:pt x="8665643" y="328411"/>
                  </a:cubicBezTo>
                  <a:cubicBezTo>
                    <a:pt x="8729833" y="378167"/>
                    <a:pt x="8786616" y="430541"/>
                    <a:pt x="8843400" y="482915"/>
                  </a:cubicBezTo>
                  <a:cubicBezTo>
                    <a:pt x="8885370" y="520886"/>
                    <a:pt x="8927340" y="560167"/>
                    <a:pt x="8959435" y="599447"/>
                  </a:cubicBezTo>
                  <a:cubicBezTo>
                    <a:pt x="8993999" y="645275"/>
                    <a:pt x="9021156" y="692411"/>
                    <a:pt x="9048314" y="740857"/>
                  </a:cubicBezTo>
                  <a:cubicBezTo>
                    <a:pt x="9090285" y="816800"/>
                    <a:pt x="9139662" y="892742"/>
                    <a:pt x="9166818" y="971304"/>
                  </a:cubicBezTo>
                  <a:cubicBezTo>
                    <a:pt x="9206319" y="1081289"/>
                    <a:pt x="9226071" y="1193893"/>
                    <a:pt x="9255696" y="1305188"/>
                  </a:cubicBezTo>
                  <a:cubicBezTo>
                    <a:pt x="9265572" y="1341850"/>
                    <a:pt x="9277916" y="1378512"/>
                    <a:pt x="9282854" y="1415174"/>
                  </a:cubicBezTo>
                  <a:cubicBezTo>
                    <a:pt x="9297667" y="1519922"/>
                    <a:pt x="9307543" y="1623361"/>
                    <a:pt x="9319887" y="1728109"/>
                  </a:cubicBezTo>
                  <a:cubicBezTo>
                    <a:pt x="9337169" y="1857735"/>
                    <a:pt x="9361857" y="1986052"/>
                    <a:pt x="9374201" y="2115678"/>
                  </a:cubicBezTo>
                  <a:cubicBezTo>
                    <a:pt x="9386546" y="2240066"/>
                    <a:pt x="9391625" y="2365764"/>
                    <a:pt x="9389085" y="2491462"/>
                  </a:cubicBezTo>
                  <a:cubicBezTo>
                    <a:pt x="9384077" y="2700958"/>
                    <a:pt x="9364325" y="2909146"/>
                    <a:pt x="9344575" y="3118642"/>
                  </a:cubicBezTo>
                  <a:cubicBezTo>
                    <a:pt x="9332231" y="3248268"/>
                    <a:pt x="9314948" y="3376584"/>
                    <a:pt x="9290260" y="3504901"/>
                  </a:cubicBezTo>
                  <a:cubicBezTo>
                    <a:pt x="9265572" y="3633217"/>
                    <a:pt x="9228539" y="3760225"/>
                    <a:pt x="9201383" y="3888541"/>
                  </a:cubicBezTo>
                  <a:cubicBezTo>
                    <a:pt x="9181631" y="3977577"/>
                    <a:pt x="9176694" y="4066613"/>
                    <a:pt x="9154474" y="4154340"/>
                  </a:cubicBezTo>
                  <a:cubicBezTo>
                    <a:pt x="9134723" y="4234210"/>
                    <a:pt x="9060658" y="4304915"/>
                    <a:pt x="8961904" y="4363836"/>
                  </a:cubicBezTo>
                  <a:cubicBezTo>
                    <a:pt x="8880432" y="4413592"/>
                    <a:pt x="8816242" y="4469894"/>
                    <a:pt x="8732302" y="4518340"/>
                  </a:cubicBezTo>
                  <a:cubicBezTo>
                    <a:pt x="8658237" y="4561548"/>
                    <a:pt x="8576765" y="4604757"/>
                    <a:pt x="8448385" y="4606066"/>
                  </a:cubicBezTo>
                  <a:cubicBezTo>
                    <a:pt x="8418758" y="4606066"/>
                    <a:pt x="8391601" y="4621779"/>
                    <a:pt x="8361976" y="4629635"/>
                  </a:cubicBezTo>
                  <a:cubicBezTo>
                    <a:pt x="8236064" y="4658441"/>
                    <a:pt x="8105215" y="4683318"/>
                    <a:pt x="7981772" y="4714743"/>
                  </a:cubicBezTo>
                  <a:cubicBezTo>
                    <a:pt x="7754640" y="4772354"/>
                    <a:pt x="7510225" y="4781520"/>
                    <a:pt x="7265808" y="4786757"/>
                  </a:cubicBezTo>
                  <a:cubicBezTo>
                    <a:pt x="7171992" y="4789376"/>
                    <a:pt x="7075708" y="4785448"/>
                    <a:pt x="6981891" y="4789376"/>
                  </a:cubicBezTo>
                  <a:cubicBezTo>
                    <a:pt x="6934983" y="4790685"/>
                    <a:pt x="6890545" y="4802470"/>
                    <a:pt x="6846105" y="4807707"/>
                  </a:cubicBezTo>
                  <a:cubicBezTo>
                    <a:pt x="6826354" y="4810325"/>
                    <a:pt x="6806604" y="4809016"/>
                    <a:pt x="6784384" y="4810325"/>
                  </a:cubicBezTo>
                  <a:cubicBezTo>
                    <a:pt x="6754757" y="4811635"/>
                    <a:pt x="6725131" y="4815563"/>
                    <a:pt x="6695506" y="4814254"/>
                  </a:cubicBezTo>
                  <a:cubicBezTo>
                    <a:pt x="6665879" y="4811635"/>
                    <a:pt x="6646128" y="4806397"/>
                    <a:pt x="6641191" y="4806397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5384072" y="0"/>
            <a:ext cx="7107883" cy="2780959"/>
          </a:xfrm>
          <a:custGeom>
            <a:avLst/>
            <a:gdLst/>
            <a:ahLst/>
            <a:cxnLst/>
            <a:rect l="l" t="t" r="r" b="b"/>
            <a:pathLst>
              <a:path w="7107883" h="2780959">
                <a:moveTo>
                  <a:pt x="0" y="0"/>
                </a:moveTo>
                <a:lnTo>
                  <a:pt x="7107883" y="0"/>
                </a:lnTo>
                <a:lnTo>
                  <a:pt x="7107883" y="2780959"/>
                </a:lnTo>
                <a:lnTo>
                  <a:pt x="0" y="2780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733244" y="614532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EFEFE"/>
                </a:solidFill>
                <a:latin typeface="Fredoka"/>
                <a:ea typeface="Fredoka"/>
                <a:cs typeface="Fredoka"/>
                <a:sym typeface="Fredoka"/>
              </a:rPr>
              <a:t>Inheritance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88066" y="3125992"/>
            <a:ext cx="7149948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Class EnemyBase: </a:t>
            </a:r>
          </a:p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Subclasses such as Enemy and EnemyShooter inherit movement logic (MoveEnemy) and damage handling (TakeDamage) from the parent class without needing to reimplement them.</a:t>
            </a:r>
          </a:p>
        </p:txBody>
      </p:sp>
      <p:sp>
        <p:nvSpPr>
          <p:cNvPr id="9" name="Freeform 9"/>
          <p:cNvSpPr/>
          <p:nvPr/>
        </p:nvSpPr>
        <p:spPr>
          <a:xfrm>
            <a:off x="8938013" y="2504903"/>
            <a:ext cx="7660184" cy="6932467"/>
          </a:xfrm>
          <a:custGeom>
            <a:avLst/>
            <a:gdLst/>
            <a:ahLst/>
            <a:cxnLst/>
            <a:rect l="l" t="t" r="r" b="b"/>
            <a:pathLst>
              <a:path w="7660184" h="6932467">
                <a:moveTo>
                  <a:pt x="0" y="0"/>
                </a:moveTo>
                <a:lnTo>
                  <a:pt x="7660185" y="0"/>
                </a:lnTo>
                <a:lnTo>
                  <a:pt x="7660185" y="6932467"/>
                </a:lnTo>
                <a:lnTo>
                  <a:pt x="0" y="6932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28700" y="519522"/>
            <a:ext cx="1663550" cy="2261437"/>
          </a:xfrm>
          <a:custGeom>
            <a:avLst/>
            <a:gdLst/>
            <a:ahLst/>
            <a:cxnLst/>
            <a:rect l="l" t="t" r="r" b="b"/>
            <a:pathLst>
              <a:path w="1663550" h="2261437">
                <a:moveTo>
                  <a:pt x="0" y="0"/>
                </a:moveTo>
                <a:lnTo>
                  <a:pt x="1663550" y="0"/>
                </a:lnTo>
                <a:lnTo>
                  <a:pt x="1663550" y="2261437"/>
                </a:lnTo>
                <a:lnTo>
                  <a:pt x="0" y="22614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432198" y="9153525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18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278101"/>
            <a:ext cx="16878036" cy="8744091"/>
            <a:chOff x="0" y="0"/>
            <a:chExt cx="9386545" cy="4862936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9391625" cy="4873096"/>
            </a:xfrm>
            <a:custGeom>
              <a:avLst/>
              <a:gdLst/>
              <a:ahLst/>
              <a:cxnLst/>
              <a:rect l="l" t="t" r="r" b="b"/>
              <a:pathLst>
                <a:path w="9391625" h="4873096">
                  <a:moveTo>
                    <a:pt x="6641191" y="4806397"/>
                  </a:moveTo>
                  <a:cubicBezTo>
                    <a:pt x="6586876" y="4814254"/>
                    <a:pt x="6544906" y="4824728"/>
                    <a:pt x="6502936" y="4827347"/>
                  </a:cubicBezTo>
                  <a:cubicBezTo>
                    <a:pt x="6265926" y="4837822"/>
                    <a:pt x="6031387" y="4848297"/>
                    <a:pt x="5794377" y="4857462"/>
                  </a:cubicBezTo>
                  <a:cubicBezTo>
                    <a:pt x="5673404" y="4861390"/>
                    <a:pt x="5552430" y="4865318"/>
                    <a:pt x="5431457" y="4866628"/>
                  </a:cubicBezTo>
                  <a:cubicBezTo>
                    <a:pt x="5300608" y="4869246"/>
                    <a:pt x="5169760" y="4873096"/>
                    <a:pt x="5041380" y="4870556"/>
                  </a:cubicBezTo>
                  <a:cubicBezTo>
                    <a:pt x="4917937" y="4869246"/>
                    <a:pt x="4794495" y="4865318"/>
                    <a:pt x="4675991" y="4853534"/>
                  </a:cubicBezTo>
                  <a:cubicBezTo>
                    <a:pt x="4522922" y="4839131"/>
                    <a:pt x="4367385" y="4839131"/>
                    <a:pt x="4216786" y="4826038"/>
                  </a:cubicBezTo>
                  <a:cubicBezTo>
                    <a:pt x="3824239" y="4791994"/>
                    <a:pt x="3424287" y="4801160"/>
                    <a:pt x="3029272" y="4786757"/>
                  </a:cubicBezTo>
                  <a:cubicBezTo>
                    <a:pt x="2807076" y="4778901"/>
                    <a:pt x="2584880" y="4760570"/>
                    <a:pt x="2362684" y="4744858"/>
                  </a:cubicBezTo>
                  <a:cubicBezTo>
                    <a:pt x="2110862" y="4727836"/>
                    <a:pt x="1859040" y="4708196"/>
                    <a:pt x="1604749" y="4689865"/>
                  </a:cubicBezTo>
                  <a:cubicBezTo>
                    <a:pt x="1419585" y="4676771"/>
                    <a:pt x="1231953" y="4663678"/>
                    <a:pt x="1046790" y="4650585"/>
                  </a:cubicBezTo>
                  <a:cubicBezTo>
                    <a:pt x="1041852" y="4650585"/>
                    <a:pt x="1036915" y="4649275"/>
                    <a:pt x="1031977" y="4649275"/>
                  </a:cubicBezTo>
                  <a:cubicBezTo>
                    <a:pt x="876440" y="4613923"/>
                    <a:pt x="711027" y="4586426"/>
                    <a:pt x="567834" y="4540599"/>
                  </a:cubicBezTo>
                  <a:cubicBezTo>
                    <a:pt x="325887" y="4462038"/>
                    <a:pt x="222196" y="4336340"/>
                    <a:pt x="212321" y="4188383"/>
                  </a:cubicBezTo>
                  <a:cubicBezTo>
                    <a:pt x="209852" y="4137318"/>
                    <a:pt x="197508" y="4087563"/>
                    <a:pt x="197508" y="4036498"/>
                  </a:cubicBezTo>
                  <a:cubicBezTo>
                    <a:pt x="199976" y="3965793"/>
                    <a:pt x="209852" y="3896397"/>
                    <a:pt x="217258" y="3827002"/>
                  </a:cubicBezTo>
                  <a:cubicBezTo>
                    <a:pt x="237009" y="3620124"/>
                    <a:pt x="246884" y="3413246"/>
                    <a:pt x="217258" y="3206369"/>
                  </a:cubicBezTo>
                  <a:cubicBezTo>
                    <a:pt x="190101" y="3020441"/>
                    <a:pt x="165413" y="2835822"/>
                    <a:pt x="138255" y="2649894"/>
                  </a:cubicBezTo>
                  <a:cubicBezTo>
                    <a:pt x="120973" y="2530743"/>
                    <a:pt x="98754" y="2412901"/>
                    <a:pt x="83941" y="2293750"/>
                  </a:cubicBezTo>
                  <a:cubicBezTo>
                    <a:pt x="74065" y="2215188"/>
                    <a:pt x="76534" y="2135318"/>
                    <a:pt x="66659" y="2056757"/>
                  </a:cubicBezTo>
                  <a:cubicBezTo>
                    <a:pt x="61721" y="2012239"/>
                    <a:pt x="34564" y="1969030"/>
                    <a:pt x="32095" y="1924512"/>
                  </a:cubicBezTo>
                  <a:cubicBezTo>
                    <a:pt x="22220" y="1817145"/>
                    <a:pt x="19751" y="1708469"/>
                    <a:pt x="14813" y="1599793"/>
                  </a:cubicBezTo>
                  <a:cubicBezTo>
                    <a:pt x="12344" y="1557893"/>
                    <a:pt x="0" y="1515994"/>
                    <a:pt x="2469" y="1474095"/>
                  </a:cubicBezTo>
                  <a:cubicBezTo>
                    <a:pt x="4938" y="1408627"/>
                    <a:pt x="19751" y="1343160"/>
                    <a:pt x="22220" y="1277692"/>
                  </a:cubicBezTo>
                  <a:cubicBezTo>
                    <a:pt x="24688" y="1201750"/>
                    <a:pt x="9875" y="1125807"/>
                    <a:pt x="14813" y="1051174"/>
                  </a:cubicBezTo>
                  <a:cubicBezTo>
                    <a:pt x="14813" y="979160"/>
                    <a:pt x="32095" y="908455"/>
                    <a:pt x="49377" y="836440"/>
                  </a:cubicBezTo>
                  <a:cubicBezTo>
                    <a:pt x="54315" y="811562"/>
                    <a:pt x="88878" y="789303"/>
                    <a:pt x="98754" y="764426"/>
                  </a:cubicBezTo>
                  <a:cubicBezTo>
                    <a:pt x="140724" y="641347"/>
                    <a:pt x="185163" y="518268"/>
                    <a:pt x="293792" y="404354"/>
                  </a:cubicBezTo>
                  <a:cubicBezTo>
                    <a:pt x="318481" y="379476"/>
                    <a:pt x="357982" y="357217"/>
                    <a:pt x="395015" y="337577"/>
                  </a:cubicBezTo>
                  <a:cubicBezTo>
                    <a:pt x="407359" y="331030"/>
                    <a:pt x="436985" y="334958"/>
                    <a:pt x="444392" y="334958"/>
                  </a:cubicBezTo>
                  <a:cubicBezTo>
                    <a:pt x="461674" y="317937"/>
                    <a:pt x="471549" y="300915"/>
                    <a:pt x="491300" y="293059"/>
                  </a:cubicBezTo>
                  <a:cubicBezTo>
                    <a:pt x="597460" y="249850"/>
                    <a:pt x="708558" y="218426"/>
                    <a:pt x="846814" y="210570"/>
                  </a:cubicBezTo>
                  <a:cubicBezTo>
                    <a:pt x="950505" y="204023"/>
                    <a:pt x="1051728" y="180455"/>
                    <a:pt x="1155419" y="167361"/>
                  </a:cubicBezTo>
                  <a:cubicBezTo>
                    <a:pt x="1281330" y="151649"/>
                    <a:pt x="1407241" y="133318"/>
                    <a:pt x="1538090" y="124152"/>
                  </a:cubicBezTo>
                  <a:cubicBezTo>
                    <a:pt x="1656594" y="116296"/>
                    <a:pt x="1770161" y="99275"/>
                    <a:pt x="1891135" y="94037"/>
                  </a:cubicBezTo>
                  <a:cubicBezTo>
                    <a:pt x="2014577" y="88800"/>
                    <a:pt x="2138019" y="73088"/>
                    <a:pt x="2263930" y="67850"/>
                  </a:cubicBezTo>
                  <a:cubicBezTo>
                    <a:pt x="2604631" y="54757"/>
                    <a:pt x="2947800" y="45591"/>
                    <a:pt x="3288500" y="35116"/>
                  </a:cubicBezTo>
                  <a:cubicBezTo>
                    <a:pt x="3372441" y="32498"/>
                    <a:pt x="3456382" y="35116"/>
                    <a:pt x="3540322" y="36426"/>
                  </a:cubicBezTo>
                  <a:cubicBezTo>
                    <a:pt x="3582293" y="37735"/>
                    <a:pt x="3624263" y="42973"/>
                    <a:pt x="3668702" y="45591"/>
                  </a:cubicBezTo>
                  <a:cubicBezTo>
                    <a:pt x="3688453" y="46901"/>
                    <a:pt x="3708204" y="42973"/>
                    <a:pt x="3727955" y="42973"/>
                  </a:cubicBezTo>
                  <a:cubicBezTo>
                    <a:pt x="3787207" y="42973"/>
                    <a:pt x="3848928" y="42973"/>
                    <a:pt x="3908180" y="41663"/>
                  </a:cubicBezTo>
                  <a:cubicBezTo>
                    <a:pt x="4021747" y="39044"/>
                    <a:pt x="4137783" y="32498"/>
                    <a:pt x="4251349" y="32498"/>
                  </a:cubicBezTo>
                  <a:cubicBezTo>
                    <a:pt x="4362448" y="32498"/>
                    <a:pt x="4473546" y="36426"/>
                    <a:pt x="4584643" y="39044"/>
                  </a:cubicBezTo>
                  <a:lnTo>
                    <a:pt x="4673522" y="39044"/>
                  </a:lnTo>
                  <a:cubicBezTo>
                    <a:pt x="4809308" y="36426"/>
                    <a:pt x="4942626" y="36426"/>
                    <a:pt x="5078412" y="32498"/>
                  </a:cubicBezTo>
                  <a:cubicBezTo>
                    <a:pt x="5209261" y="28570"/>
                    <a:pt x="5337641" y="19404"/>
                    <a:pt x="5468490" y="15476"/>
                  </a:cubicBezTo>
                  <a:cubicBezTo>
                    <a:pt x="5530211" y="12857"/>
                    <a:pt x="5594401" y="12857"/>
                    <a:pt x="5656122" y="19404"/>
                  </a:cubicBezTo>
                  <a:cubicBezTo>
                    <a:pt x="5749938" y="28570"/>
                    <a:pt x="5838816" y="33807"/>
                    <a:pt x="5932632" y="19404"/>
                  </a:cubicBezTo>
                  <a:cubicBezTo>
                    <a:pt x="5967196" y="14167"/>
                    <a:pt x="6011635" y="23332"/>
                    <a:pt x="6051137" y="25951"/>
                  </a:cubicBezTo>
                  <a:cubicBezTo>
                    <a:pt x="6068419" y="27260"/>
                    <a:pt x="6088170" y="29879"/>
                    <a:pt x="6098045" y="25951"/>
                  </a:cubicBezTo>
                  <a:cubicBezTo>
                    <a:pt x="6164704" y="0"/>
                    <a:pt x="6226425" y="6350"/>
                    <a:pt x="6290615" y="28570"/>
                  </a:cubicBezTo>
                  <a:cubicBezTo>
                    <a:pt x="6298022" y="31188"/>
                    <a:pt x="6317772" y="24642"/>
                    <a:pt x="6332585" y="24642"/>
                  </a:cubicBezTo>
                  <a:cubicBezTo>
                    <a:pt x="6391837" y="24642"/>
                    <a:pt x="6451090" y="24642"/>
                    <a:pt x="6512810" y="25951"/>
                  </a:cubicBezTo>
                  <a:cubicBezTo>
                    <a:pt x="6557250" y="27260"/>
                    <a:pt x="6599220" y="35116"/>
                    <a:pt x="6643660" y="37735"/>
                  </a:cubicBezTo>
                  <a:cubicBezTo>
                    <a:pt x="6739944" y="44282"/>
                    <a:pt x="6838698" y="54757"/>
                    <a:pt x="6937452" y="54757"/>
                  </a:cubicBezTo>
                  <a:cubicBezTo>
                    <a:pt x="7122616" y="56066"/>
                    <a:pt x="7307779" y="59994"/>
                    <a:pt x="7490473" y="80944"/>
                  </a:cubicBezTo>
                  <a:cubicBezTo>
                    <a:pt x="7660823" y="100584"/>
                    <a:pt x="7836111" y="100584"/>
                    <a:pt x="8008931" y="116296"/>
                  </a:cubicBezTo>
                  <a:cubicBezTo>
                    <a:pt x="8112622" y="125462"/>
                    <a:pt x="8218782" y="142483"/>
                    <a:pt x="8307660" y="169980"/>
                  </a:cubicBezTo>
                  <a:cubicBezTo>
                    <a:pt x="8403945" y="198785"/>
                    <a:pt x="8478010" y="245922"/>
                    <a:pt x="8564420" y="285203"/>
                  </a:cubicBezTo>
                  <a:cubicBezTo>
                    <a:pt x="8596516" y="299606"/>
                    <a:pt x="8643424" y="310080"/>
                    <a:pt x="8665643" y="328411"/>
                  </a:cubicBezTo>
                  <a:cubicBezTo>
                    <a:pt x="8729833" y="378167"/>
                    <a:pt x="8786616" y="430541"/>
                    <a:pt x="8843400" y="482915"/>
                  </a:cubicBezTo>
                  <a:cubicBezTo>
                    <a:pt x="8885370" y="520886"/>
                    <a:pt x="8927340" y="560167"/>
                    <a:pt x="8959435" y="599447"/>
                  </a:cubicBezTo>
                  <a:cubicBezTo>
                    <a:pt x="8993999" y="645275"/>
                    <a:pt x="9021156" y="692411"/>
                    <a:pt x="9048314" y="740857"/>
                  </a:cubicBezTo>
                  <a:cubicBezTo>
                    <a:pt x="9090285" y="816800"/>
                    <a:pt x="9139662" y="892742"/>
                    <a:pt x="9166818" y="971304"/>
                  </a:cubicBezTo>
                  <a:cubicBezTo>
                    <a:pt x="9206319" y="1081289"/>
                    <a:pt x="9226071" y="1193893"/>
                    <a:pt x="9255696" y="1305188"/>
                  </a:cubicBezTo>
                  <a:cubicBezTo>
                    <a:pt x="9265572" y="1341850"/>
                    <a:pt x="9277916" y="1378512"/>
                    <a:pt x="9282854" y="1415174"/>
                  </a:cubicBezTo>
                  <a:cubicBezTo>
                    <a:pt x="9297667" y="1519922"/>
                    <a:pt x="9307543" y="1623361"/>
                    <a:pt x="9319887" y="1728109"/>
                  </a:cubicBezTo>
                  <a:cubicBezTo>
                    <a:pt x="9337169" y="1857735"/>
                    <a:pt x="9361857" y="1986052"/>
                    <a:pt x="9374201" y="2115678"/>
                  </a:cubicBezTo>
                  <a:cubicBezTo>
                    <a:pt x="9386546" y="2240066"/>
                    <a:pt x="9391625" y="2365764"/>
                    <a:pt x="9389085" y="2491462"/>
                  </a:cubicBezTo>
                  <a:cubicBezTo>
                    <a:pt x="9384077" y="2700958"/>
                    <a:pt x="9364325" y="2909146"/>
                    <a:pt x="9344575" y="3118642"/>
                  </a:cubicBezTo>
                  <a:cubicBezTo>
                    <a:pt x="9332231" y="3248268"/>
                    <a:pt x="9314948" y="3376584"/>
                    <a:pt x="9290260" y="3504901"/>
                  </a:cubicBezTo>
                  <a:cubicBezTo>
                    <a:pt x="9265572" y="3633217"/>
                    <a:pt x="9228539" y="3760225"/>
                    <a:pt x="9201383" y="3888541"/>
                  </a:cubicBezTo>
                  <a:cubicBezTo>
                    <a:pt x="9181631" y="3977577"/>
                    <a:pt x="9176694" y="4066613"/>
                    <a:pt x="9154474" y="4154340"/>
                  </a:cubicBezTo>
                  <a:cubicBezTo>
                    <a:pt x="9134723" y="4234210"/>
                    <a:pt x="9060658" y="4304915"/>
                    <a:pt x="8961904" y="4363836"/>
                  </a:cubicBezTo>
                  <a:cubicBezTo>
                    <a:pt x="8880432" y="4413592"/>
                    <a:pt x="8816242" y="4469894"/>
                    <a:pt x="8732302" y="4518340"/>
                  </a:cubicBezTo>
                  <a:cubicBezTo>
                    <a:pt x="8658237" y="4561548"/>
                    <a:pt x="8576765" y="4604757"/>
                    <a:pt x="8448385" y="4606066"/>
                  </a:cubicBezTo>
                  <a:cubicBezTo>
                    <a:pt x="8418758" y="4606066"/>
                    <a:pt x="8391601" y="4621779"/>
                    <a:pt x="8361976" y="4629635"/>
                  </a:cubicBezTo>
                  <a:cubicBezTo>
                    <a:pt x="8236064" y="4658441"/>
                    <a:pt x="8105215" y="4683318"/>
                    <a:pt x="7981772" y="4714743"/>
                  </a:cubicBezTo>
                  <a:cubicBezTo>
                    <a:pt x="7754640" y="4772354"/>
                    <a:pt x="7510225" y="4781520"/>
                    <a:pt x="7265808" y="4786757"/>
                  </a:cubicBezTo>
                  <a:cubicBezTo>
                    <a:pt x="7171992" y="4789376"/>
                    <a:pt x="7075708" y="4785448"/>
                    <a:pt x="6981891" y="4789376"/>
                  </a:cubicBezTo>
                  <a:cubicBezTo>
                    <a:pt x="6934983" y="4790685"/>
                    <a:pt x="6890545" y="4802470"/>
                    <a:pt x="6846105" y="4807707"/>
                  </a:cubicBezTo>
                  <a:cubicBezTo>
                    <a:pt x="6826354" y="4810325"/>
                    <a:pt x="6806604" y="4809016"/>
                    <a:pt x="6784384" y="4810325"/>
                  </a:cubicBezTo>
                  <a:cubicBezTo>
                    <a:pt x="6754757" y="4811635"/>
                    <a:pt x="6725131" y="4815563"/>
                    <a:pt x="6695506" y="4814254"/>
                  </a:cubicBezTo>
                  <a:cubicBezTo>
                    <a:pt x="6665879" y="4811635"/>
                    <a:pt x="6646128" y="4806397"/>
                    <a:pt x="6641191" y="4806397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5384072" y="0"/>
            <a:ext cx="7107883" cy="2780959"/>
          </a:xfrm>
          <a:custGeom>
            <a:avLst/>
            <a:gdLst/>
            <a:ahLst/>
            <a:cxnLst/>
            <a:rect l="l" t="t" r="r" b="b"/>
            <a:pathLst>
              <a:path w="7107883" h="2780959">
                <a:moveTo>
                  <a:pt x="0" y="0"/>
                </a:moveTo>
                <a:lnTo>
                  <a:pt x="7107883" y="0"/>
                </a:lnTo>
                <a:lnTo>
                  <a:pt x="7107883" y="2780959"/>
                </a:lnTo>
                <a:lnTo>
                  <a:pt x="0" y="2780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733244" y="614532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EFEFE"/>
                </a:solidFill>
                <a:latin typeface="Fredoka"/>
                <a:ea typeface="Fredoka"/>
                <a:cs typeface="Fredoka"/>
                <a:sym typeface="Fredoka"/>
              </a:rPr>
              <a:t>Polymorphism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84705" y="2926294"/>
            <a:ext cx="6824190" cy="4780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7"/>
              </a:lnSpc>
            </a:pPr>
            <a:r>
              <a:rPr lang="en-US" sz="3398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OnPlayerContact method in class Platform:</a:t>
            </a:r>
          </a:p>
          <a:p>
            <a:pPr algn="l">
              <a:lnSpc>
                <a:spcPts val="4757"/>
              </a:lnSpc>
              <a:spcBef>
                <a:spcPct val="0"/>
              </a:spcBef>
            </a:pPr>
            <a:r>
              <a:rPr lang="en-US" sz="3398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Each subclass overrides this method to define unique interactions between the platform and the player upon collision, such as bouncing, self-destruction, or falling.</a:t>
            </a:r>
          </a:p>
        </p:txBody>
      </p:sp>
      <p:sp>
        <p:nvSpPr>
          <p:cNvPr id="9" name="Freeform 9"/>
          <p:cNvSpPr/>
          <p:nvPr/>
        </p:nvSpPr>
        <p:spPr>
          <a:xfrm>
            <a:off x="8608896" y="3229557"/>
            <a:ext cx="8650404" cy="5017235"/>
          </a:xfrm>
          <a:custGeom>
            <a:avLst/>
            <a:gdLst/>
            <a:ahLst/>
            <a:cxnLst/>
            <a:rect l="l" t="t" r="r" b="b"/>
            <a:pathLst>
              <a:path w="8650404" h="5017235">
                <a:moveTo>
                  <a:pt x="0" y="0"/>
                </a:moveTo>
                <a:lnTo>
                  <a:pt x="8650404" y="0"/>
                </a:lnTo>
                <a:lnTo>
                  <a:pt x="8650404" y="5017234"/>
                </a:lnTo>
                <a:lnTo>
                  <a:pt x="0" y="50172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28700" y="519522"/>
            <a:ext cx="1663550" cy="2261437"/>
          </a:xfrm>
          <a:custGeom>
            <a:avLst/>
            <a:gdLst/>
            <a:ahLst/>
            <a:cxnLst/>
            <a:rect l="l" t="t" r="r" b="b"/>
            <a:pathLst>
              <a:path w="1663550" h="2261437">
                <a:moveTo>
                  <a:pt x="0" y="0"/>
                </a:moveTo>
                <a:lnTo>
                  <a:pt x="1663550" y="0"/>
                </a:lnTo>
                <a:lnTo>
                  <a:pt x="1663550" y="2261437"/>
                </a:lnTo>
                <a:lnTo>
                  <a:pt x="0" y="22614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>
            <a:off x="15594681" y="7721746"/>
            <a:ext cx="1664619" cy="2262890"/>
          </a:xfrm>
          <a:custGeom>
            <a:avLst/>
            <a:gdLst/>
            <a:ahLst/>
            <a:cxnLst/>
            <a:rect l="l" t="t" r="r" b="b"/>
            <a:pathLst>
              <a:path w="1664619" h="2262890">
                <a:moveTo>
                  <a:pt x="1664619" y="0"/>
                </a:moveTo>
                <a:lnTo>
                  <a:pt x="0" y="0"/>
                </a:lnTo>
                <a:lnTo>
                  <a:pt x="0" y="2262890"/>
                </a:lnTo>
                <a:lnTo>
                  <a:pt x="1664619" y="2262890"/>
                </a:lnTo>
                <a:lnTo>
                  <a:pt x="1664619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432198" y="9153525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19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278101"/>
            <a:ext cx="16772641" cy="8689488"/>
            <a:chOff x="0" y="0"/>
            <a:chExt cx="9386545" cy="4862936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9391625" cy="4873096"/>
            </a:xfrm>
            <a:custGeom>
              <a:avLst/>
              <a:gdLst/>
              <a:ahLst/>
              <a:cxnLst/>
              <a:rect l="l" t="t" r="r" b="b"/>
              <a:pathLst>
                <a:path w="9391625" h="4873096">
                  <a:moveTo>
                    <a:pt x="6641191" y="4806397"/>
                  </a:moveTo>
                  <a:cubicBezTo>
                    <a:pt x="6586876" y="4814254"/>
                    <a:pt x="6544906" y="4824728"/>
                    <a:pt x="6502936" y="4827347"/>
                  </a:cubicBezTo>
                  <a:cubicBezTo>
                    <a:pt x="6265926" y="4837822"/>
                    <a:pt x="6031387" y="4848297"/>
                    <a:pt x="5794377" y="4857462"/>
                  </a:cubicBezTo>
                  <a:cubicBezTo>
                    <a:pt x="5673404" y="4861390"/>
                    <a:pt x="5552430" y="4865318"/>
                    <a:pt x="5431457" y="4866628"/>
                  </a:cubicBezTo>
                  <a:cubicBezTo>
                    <a:pt x="5300608" y="4869246"/>
                    <a:pt x="5169760" y="4873096"/>
                    <a:pt x="5041380" y="4870556"/>
                  </a:cubicBezTo>
                  <a:cubicBezTo>
                    <a:pt x="4917937" y="4869246"/>
                    <a:pt x="4794495" y="4865318"/>
                    <a:pt x="4675991" y="4853534"/>
                  </a:cubicBezTo>
                  <a:cubicBezTo>
                    <a:pt x="4522922" y="4839131"/>
                    <a:pt x="4367385" y="4839131"/>
                    <a:pt x="4216786" y="4826038"/>
                  </a:cubicBezTo>
                  <a:cubicBezTo>
                    <a:pt x="3824239" y="4791994"/>
                    <a:pt x="3424287" y="4801160"/>
                    <a:pt x="3029272" y="4786757"/>
                  </a:cubicBezTo>
                  <a:cubicBezTo>
                    <a:pt x="2807076" y="4778901"/>
                    <a:pt x="2584880" y="4760570"/>
                    <a:pt x="2362684" y="4744858"/>
                  </a:cubicBezTo>
                  <a:cubicBezTo>
                    <a:pt x="2110862" y="4727836"/>
                    <a:pt x="1859040" y="4708196"/>
                    <a:pt x="1604749" y="4689865"/>
                  </a:cubicBezTo>
                  <a:cubicBezTo>
                    <a:pt x="1419585" y="4676771"/>
                    <a:pt x="1231953" y="4663678"/>
                    <a:pt x="1046790" y="4650585"/>
                  </a:cubicBezTo>
                  <a:cubicBezTo>
                    <a:pt x="1041852" y="4650585"/>
                    <a:pt x="1036915" y="4649275"/>
                    <a:pt x="1031977" y="4649275"/>
                  </a:cubicBezTo>
                  <a:cubicBezTo>
                    <a:pt x="876440" y="4613923"/>
                    <a:pt x="711027" y="4586426"/>
                    <a:pt x="567834" y="4540599"/>
                  </a:cubicBezTo>
                  <a:cubicBezTo>
                    <a:pt x="325887" y="4462038"/>
                    <a:pt x="222196" y="4336340"/>
                    <a:pt x="212321" y="4188383"/>
                  </a:cubicBezTo>
                  <a:cubicBezTo>
                    <a:pt x="209852" y="4137318"/>
                    <a:pt x="197508" y="4087563"/>
                    <a:pt x="197508" y="4036498"/>
                  </a:cubicBezTo>
                  <a:cubicBezTo>
                    <a:pt x="199976" y="3965793"/>
                    <a:pt x="209852" y="3896397"/>
                    <a:pt x="217258" y="3827002"/>
                  </a:cubicBezTo>
                  <a:cubicBezTo>
                    <a:pt x="237009" y="3620124"/>
                    <a:pt x="246884" y="3413246"/>
                    <a:pt x="217258" y="3206369"/>
                  </a:cubicBezTo>
                  <a:cubicBezTo>
                    <a:pt x="190101" y="3020441"/>
                    <a:pt x="165413" y="2835822"/>
                    <a:pt x="138255" y="2649894"/>
                  </a:cubicBezTo>
                  <a:cubicBezTo>
                    <a:pt x="120973" y="2530743"/>
                    <a:pt x="98754" y="2412901"/>
                    <a:pt x="83941" y="2293750"/>
                  </a:cubicBezTo>
                  <a:cubicBezTo>
                    <a:pt x="74065" y="2215188"/>
                    <a:pt x="76534" y="2135318"/>
                    <a:pt x="66659" y="2056757"/>
                  </a:cubicBezTo>
                  <a:cubicBezTo>
                    <a:pt x="61721" y="2012239"/>
                    <a:pt x="34564" y="1969030"/>
                    <a:pt x="32095" y="1924512"/>
                  </a:cubicBezTo>
                  <a:cubicBezTo>
                    <a:pt x="22220" y="1817145"/>
                    <a:pt x="19751" y="1708469"/>
                    <a:pt x="14813" y="1599793"/>
                  </a:cubicBezTo>
                  <a:cubicBezTo>
                    <a:pt x="12344" y="1557893"/>
                    <a:pt x="0" y="1515994"/>
                    <a:pt x="2469" y="1474095"/>
                  </a:cubicBezTo>
                  <a:cubicBezTo>
                    <a:pt x="4938" y="1408627"/>
                    <a:pt x="19751" y="1343160"/>
                    <a:pt x="22220" y="1277692"/>
                  </a:cubicBezTo>
                  <a:cubicBezTo>
                    <a:pt x="24688" y="1201750"/>
                    <a:pt x="9875" y="1125807"/>
                    <a:pt x="14813" y="1051174"/>
                  </a:cubicBezTo>
                  <a:cubicBezTo>
                    <a:pt x="14813" y="979160"/>
                    <a:pt x="32095" y="908455"/>
                    <a:pt x="49377" y="836440"/>
                  </a:cubicBezTo>
                  <a:cubicBezTo>
                    <a:pt x="54315" y="811562"/>
                    <a:pt x="88878" y="789303"/>
                    <a:pt x="98754" y="764426"/>
                  </a:cubicBezTo>
                  <a:cubicBezTo>
                    <a:pt x="140724" y="641347"/>
                    <a:pt x="185163" y="518268"/>
                    <a:pt x="293792" y="404354"/>
                  </a:cubicBezTo>
                  <a:cubicBezTo>
                    <a:pt x="318481" y="379476"/>
                    <a:pt x="357982" y="357217"/>
                    <a:pt x="395015" y="337577"/>
                  </a:cubicBezTo>
                  <a:cubicBezTo>
                    <a:pt x="407359" y="331030"/>
                    <a:pt x="436985" y="334958"/>
                    <a:pt x="444392" y="334958"/>
                  </a:cubicBezTo>
                  <a:cubicBezTo>
                    <a:pt x="461674" y="317937"/>
                    <a:pt x="471549" y="300915"/>
                    <a:pt x="491300" y="293059"/>
                  </a:cubicBezTo>
                  <a:cubicBezTo>
                    <a:pt x="597460" y="249850"/>
                    <a:pt x="708558" y="218426"/>
                    <a:pt x="846814" y="210570"/>
                  </a:cubicBezTo>
                  <a:cubicBezTo>
                    <a:pt x="950505" y="204023"/>
                    <a:pt x="1051728" y="180455"/>
                    <a:pt x="1155419" y="167361"/>
                  </a:cubicBezTo>
                  <a:cubicBezTo>
                    <a:pt x="1281330" y="151649"/>
                    <a:pt x="1407241" y="133318"/>
                    <a:pt x="1538090" y="124152"/>
                  </a:cubicBezTo>
                  <a:cubicBezTo>
                    <a:pt x="1656594" y="116296"/>
                    <a:pt x="1770161" y="99275"/>
                    <a:pt x="1891135" y="94037"/>
                  </a:cubicBezTo>
                  <a:cubicBezTo>
                    <a:pt x="2014577" y="88800"/>
                    <a:pt x="2138019" y="73088"/>
                    <a:pt x="2263930" y="67850"/>
                  </a:cubicBezTo>
                  <a:cubicBezTo>
                    <a:pt x="2604631" y="54757"/>
                    <a:pt x="2947800" y="45591"/>
                    <a:pt x="3288500" y="35116"/>
                  </a:cubicBezTo>
                  <a:cubicBezTo>
                    <a:pt x="3372441" y="32498"/>
                    <a:pt x="3456382" y="35116"/>
                    <a:pt x="3540322" y="36426"/>
                  </a:cubicBezTo>
                  <a:cubicBezTo>
                    <a:pt x="3582293" y="37735"/>
                    <a:pt x="3624263" y="42973"/>
                    <a:pt x="3668702" y="45591"/>
                  </a:cubicBezTo>
                  <a:cubicBezTo>
                    <a:pt x="3688453" y="46901"/>
                    <a:pt x="3708204" y="42973"/>
                    <a:pt x="3727955" y="42973"/>
                  </a:cubicBezTo>
                  <a:cubicBezTo>
                    <a:pt x="3787207" y="42973"/>
                    <a:pt x="3848928" y="42973"/>
                    <a:pt x="3908180" y="41663"/>
                  </a:cubicBezTo>
                  <a:cubicBezTo>
                    <a:pt x="4021747" y="39044"/>
                    <a:pt x="4137783" y="32498"/>
                    <a:pt x="4251349" y="32498"/>
                  </a:cubicBezTo>
                  <a:cubicBezTo>
                    <a:pt x="4362448" y="32498"/>
                    <a:pt x="4473546" y="36426"/>
                    <a:pt x="4584643" y="39044"/>
                  </a:cubicBezTo>
                  <a:lnTo>
                    <a:pt x="4673522" y="39044"/>
                  </a:lnTo>
                  <a:cubicBezTo>
                    <a:pt x="4809308" y="36426"/>
                    <a:pt x="4942626" y="36426"/>
                    <a:pt x="5078412" y="32498"/>
                  </a:cubicBezTo>
                  <a:cubicBezTo>
                    <a:pt x="5209261" y="28570"/>
                    <a:pt x="5337641" y="19404"/>
                    <a:pt x="5468490" y="15476"/>
                  </a:cubicBezTo>
                  <a:cubicBezTo>
                    <a:pt x="5530211" y="12857"/>
                    <a:pt x="5594401" y="12857"/>
                    <a:pt x="5656122" y="19404"/>
                  </a:cubicBezTo>
                  <a:cubicBezTo>
                    <a:pt x="5749938" y="28570"/>
                    <a:pt x="5838816" y="33807"/>
                    <a:pt x="5932632" y="19404"/>
                  </a:cubicBezTo>
                  <a:cubicBezTo>
                    <a:pt x="5967196" y="14167"/>
                    <a:pt x="6011635" y="23332"/>
                    <a:pt x="6051137" y="25951"/>
                  </a:cubicBezTo>
                  <a:cubicBezTo>
                    <a:pt x="6068419" y="27260"/>
                    <a:pt x="6088170" y="29879"/>
                    <a:pt x="6098045" y="25951"/>
                  </a:cubicBezTo>
                  <a:cubicBezTo>
                    <a:pt x="6164704" y="0"/>
                    <a:pt x="6226425" y="6350"/>
                    <a:pt x="6290615" y="28570"/>
                  </a:cubicBezTo>
                  <a:cubicBezTo>
                    <a:pt x="6298022" y="31188"/>
                    <a:pt x="6317772" y="24642"/>
                    <a:pt x="6332585" y="24642"/>
                  </a:cubicBezTo>
                  <a:cubicBezTo>
                    <a:pt x="6391837" y="24642"/>
                    <a:pt x="6451090" y="24642"/>
                    <a:pt x="6512810" y="25951"/>
                  </a:cubicBezTo>
                  <a:cubicBezTo>
                    <a:pt x="6557250" y="27260"/>
                    <a:pt x="6599220" y="35116"/>
                    <a:pt x="6643660" y="37735"/>
                  </a:cubicBezTo>
                  <a:cubicBezTo>
                    <a:pt x="6739944" y="44282"/>
                    <a:pt x="6838698" y="54757"/>
                    <a:pt x="6937452" y="54757"/>
                  </a:cubicBezTo>
                  <a:cubicBezTo>
                    <a:pt x="7122616" y="56066"/>
                    <a:pt x="7307779" y="59994"/>
                    <a:pt x="7490473" y="80944"/>
                  </a:cubicBezTo>
                  <a:cubicBezTo>
                    <a:pt x="7660823" y="100584"/>
                    <a:pt x="7836111" y="100584"/>
                    <a:pt x="8008931" y="116296"/>
                  </a:cubicBezTo>
                  <a:cubicBezTo>
                    <a:pt x="8112622" y="125462"/>
                    <a:pt x="8218782" y="142483"/>
                    <a:pt x="8307660" y="169980"/>
                  </a:cubicBezTo>
                  <a:cubicBezTo>
                    <a:pt x="8403945" y="198785"/>
                    <a:pt x="8478010" y="245922"/>
                    <a:pt x="8564420" y="285203"/>
                  </a:cubicBezTo>
                  <a:cubicBezTo>
                    <a:pt x="8596516" y="299606"/>
                    <a:pt x="8643424" y="310080"/>
                    <a:pt x="8665643" y="328411"/>
                  </a:cubicBezTo>
                  <a:cubicBezTo>
                    <a:pt x="8729833" y="378167"/>
                    <a:pt x="8786616" y="430541"/>
                    <a:pt x="8843400" y="482915"/>
                  </a:cubicBezTo>
                  <a:cubicBezTo>
                    <a:pt x="8885370" y="520886"/>
                    <a:pt x="8927340" y="560167"/>
                    <a:pt x="8959435" y="599447"/>
                  </a:cubicBezTo>
                  <a:cubicBezTo>
                    <a:pt x="8993999" y="645275"/>
                    <a:pt x="9021156" y="692411"/>
                    <a:pt x="9048314" y="740857"/>
                  </a:cubicBezTo>
                  <a:cubicBezTo>
                    <a:pt x="9090285" y="816800"/>
                    <a:pt x="9139662" y="892742"/>
                    <a:pt x="9166818" y="971304"/>
                  </a:cubicBezTo>
                  <a:cubicBezTo>
                    <a:pt x="9206319" y="1081289"/>
                    <a:pt x="9226071" y="1193893"/>
                    <a:pt x="9255696" y="1305188"/>
                  </a:cubicBezTo>
                  <a:cubicBezTo>
                    <a:pt x="9265572" y="1341850"/>
                    <a:pt x="9277916" y="1378512"/>
                    <a:pt x="9282854" y="1415174"/>
                  </a:cubicBezTo>
                  <a:cubicBezTo>
                    <a:pt x="9297667" y="1519922"/>
                    <a:pt x="9307543" y="1623361"/>
                    <a:pt x="9319887" y="1728109"/>
                  </a:cubicBezTo>
                  <a:cubicBezTo>
                    <a:pt x="9337169" y="1857735"/>
                    <a:pt x="9361857" y="1986052"/>
                    <a:pt x="9374201" y="2115678"/>
                  </a:cubicBezTo>
                  <a:cubicBezTo>
                    <a:pt x="9386546" y="2240066"/>
                    <a:pt x="9391625" y="2365764"/>
                    <a:pt x="9389085" y="2491462"/>
                  </a:cubicBezTo>
                  <a:cubicBezTo>
                    <a:pt x="9384077" y="2700958"/>
                    <a:pt x="9364325" y="2909146"/>
                    <a:pt x="9344575" y="3118642"/>
                  </a:cubicBezTo>
                  <a:cubicBezTo>
                    <a:pt x="9332231" y="3248268"/>
                    <a:pt x="9314948" y="3376584"/>
                    <a:pt x="9290260" y="3504901"/>
                  </a:cubicBezTo>
                  <a:cubicBezTo>
                    <a:pt x="9265572" y="3633217"/>
                    <a:pt x="9228539" y="3760225"/>
                    <a:pt x="9201383" y="3888541"/>
                  </a:cubicBezTo>
                  <a:cubicBezTo>
                    <a:pt x="9181631" y="3977577"/>
                    <a:pt x="9176694" y="4066613"/>
                    <a:pt x="9154474" y="4154340"/>
                  </a:cubicBezTo>
                  <a:cubicBezTo>
                    <a:pt x="9134723" y="4234210"/>
                    <a:pt x="9060658" y="4304915"/>
                    <a:pt x="8961904" y="4363836"/>
                  </a:cubicBezTo>
                  <a:cubicBezTo>
                    <a:pt x="8880432" y="4413592"/>
                    <a:pt x="8816242" y="4469894"/>
                    <a:pt x="8732302" y="4518340"/>
                  </a:cubicBezTo>
                  <a:cubicBezTo>
                    <a:pt x="8658237" y="4561548"/>
                    <a:pt x="8576765" y="4604757"/>
                    <a:pt x="8448385" y="4606066"/>
                  </a:cubicBezTo>
                  <a:cubicBezTo>
                    <a:pt x="8418758" y="4606066"/>
                    <a:pt x="8391601" y="4621779"/>
                    <a:pt x="8361976" y="4629635"/>
                  </a:cubicBezTo>
                  <a:cubicBezTo>
                    <a:pt x="8236064" y="4658441"/>
                    <a:pt x="8105215" y="4683318"/>
                    <a:pt x="7981772" y="4714743"/>
                  </a:cubicBezTo>
                  <a:cubicBezTo>
                    <a:pt x="7754640" y="4772354"/>
                    <a:pt x="7510225" y="4781520"/>
                    <a:pt x="7265808" y="4786757"/>
                  </a:cubicBezTo>
                  <a:cubicBezTo>
                    <a:pt x="7171992" y="4789376"/>
                    <a:pt x="7075708" y="4785448"/>
                    <a:pt x="6981891" y="4789376"/>
                  </a:cubicBezTo>
                  <a:cubicBezTo>
                    <a:pt x="6934983" y="4790685"/>
                    <a:pt x="6890545" y="4802470"/>
                    <a:pt x="6846105" y="4807707"/>
                  </a:cubicBezTo>
                  <a:cubicBezTo>
                    <a:pt x="6826354" y="4810325"/>
                    <a:pt x="6806604" y="4809016"/>
                    <a:pt x="6784384" y="4810325"/>
                  </a:cubicBezTo>
                  <a:cubicBezTo>
                    <a:pt x="6754757" y="4811635"/>
                    <a:pt x="6725131" y="4815563"/>
                    <a:pt x="6695506" y="4814254"/>
                  </a:cubicBezTo>
                  <a:cubicBezTo>
                    <a:pt x="6665879" y="4811635"/>
                    <a:pt x="6646128" y="4806397"/>
                    <a:pt x="6641191" y="4806397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5384072" y="0"/>
            <a:ext cx="7107883" cy="2780959"/>
          </a:xfrm>
          <a:custGeom>
            <a:avLst/>
            <a:gdLst/>
            <a:ahLst/>
            <a:cxnLst/>
            <a:rect l="l" t="t" r="r" b="b"/>
            <a:pathLst>
              <a:path w="7107883" h="2780959">
                <a:moveTo>
                  <a:pt x="0" y="0"/>
                </a:moveTo>
                <a:lnTo>
                  <a:pt x="7107883" y="0"/>
                </a:lnTo>
                <a:lnTo>
                  <a:pt x="7107883" y="2780959"/>
                </a:lnTo>
                <a:lnTo>
                  <a:pt x="0" y="2780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519522"/>
            <a:ext cx="1663550" cy="2261437"/>
          </a:xfrm>
          <a:custGeom>
            <a:avLst/>
            <a:gdLst/>
            <a:ahLst/>
            <a:cxnLst/>
            <a:rect l="l" t="t" r="r" b="b"/>
            <a:pathLst>
              <a:path w="1663550" h="2261437">
                <a:moveTo>
                  <a:pt x="0" y="0"/>
                </a:moveTo>
                <a:lnTo>
                  <a:pt x="1663550" y="0"/>
                </a:lnTo>
                <a:lnTo>
                  <a:pt x="1663550" y="2261437"/>
                </a:lnTo>
                <a:lnTo>
                  <a:pt x="0" y="22614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15594681" y="7721746"/>
            <a:ext cx="1664619" cy="2262890"/>
          </a:xfrm>
          <a:custGeom>
            <a:avLst/>
            <a:gdLst/>
            <a:ahLst/>
            <a:cxnLst/>
            <a:rect l="l" t="t" r="r" b="b"/>
            <a:pathLst>
              <a:path w="1664619" h="2262890">
                <a:moveTo>
                  <a:pt x="1664619" y="0"/>
                </a:moveTo>
                <a:lnTo>
                  <a:pt x="0" y="0"/>
                </a:lnTo>
                <a:lnTo>
                  <a:pt x="0" y="2262890"/>
                </a:lnTo>
                <a:lnTo>
                  <a:pt x="1664619" y="2262890"/>
                </a:lnTo>
                <a:lnTo>
                  <a:pt x="1664619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315677" y="3580331"/>
            <a:ext cx="5111314" cy="3126337"/>
          </a:xfrm>
          <a:custGeom>
            <a:avLst/>
            <a:gdLst/>
            <a:ahLst/>
            <a:cxnLst/>
            <a:rect l="l" t="t" r="r" b="b"/>
            <a:pathLst>
              <a:path w="5111314" h="3126337">
                <a:moveTo>
                  <a:pt x="0" y="0"/>
                </a:moveTo>
                <a:lnTo>
                  <a:pt x="5111313" y="0"/>
                </a:lnTo>
                <a:lnTo>
                  <a:pt x="5111313" y="3126338"/>
                </a:lnTo>
                <a:lnTo>
                  <a:pt x="0" y="31263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733244" y="614532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EFEFE"/>
                </a:solidFill>
                <a:latin typeface="Fredoka"/>
                <a:ea typeface="Fredoka"/>
                <a:cs typeface="Fredoka"/>
                <a:sym typeface="Fredoka"/>
              </a:rPr>
              <a:t>Encapsulation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69222" y="2857773"/>
            <a:ext cx="8113531" cy="538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7"/>
              </a:lnSpc>
              <a:spcBef>
                <a:spcPct val="0"/>
              </a:spcBef>
            </a:pPr>
            <a:r>
              <a:rPr lang="en-US" sz="3398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Class ScoreManager:</a:t>
            </a:r>
          </a:p>
          <a:p>
            <a:pPr marL="733721" lvl="1" indent="-366861" algn="l">
              <a:lnSpc>
                <a:spcPts val="4757"/>
              </a:lnSpc>
              <a:spcBef>
                <a:spcPct val="0"/>
              </a:spcBef>
              <a:buFont typeface="Arial"/>
              <a:buChar char="•"/>
            </a:pPr>
            <a:r>
              <a:rPr lang="en-US" sz="3398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The topScore attribute is encapsulated by declaring it as private.</a:t>
            </a:r>
          </a:p>
          <a:p>
            <a:pPr marL="733721" lvl="1" indent="-366861" algn="l">
              <a:lnSpc>
                <a:spcPts val="4757"/>
              </a:lnSpc>
              <a:spcBef>
                <a:spcPct val="0"/>
              </a:spcBef>
              <a:buFont typeface="Arial"/>
              <a:buChar char="•"/>
            </a:pPr>
            <a:r>
              <a:rPr lang="en-US" sz="3398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It can only be accessed or updated through public methods like GetCurrentScore, ensuring controlled and secure access to the score data.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16022" y="1260158"/>
            <a:ext cx="15455956" cy="7766685"/>
            <a:chOff x="0" y="0"/>
            <a:chExt cx="9386545" cy="4716780"/>
          </a:xfrm>
        </p:grpSpPr>
        <p:sp>
          <p:nvSpPr>
            <p:cNvPr id="4" name="Freeform 4"/>
            <p:cNvSpPr/>
            <p:nvPr/>
          </p:nvSpPr>
          <p:spPr>
            <a:xfrm>
              <a:off x="0" y="-7620"/>
              <a:ext cx="9391625" cy="4726940"/>
            </a:xfrm>
            <a:custGeom>
              <a:avLst/>
              <a:gdLst/>
              <a:ahLst/>
              <a:cxnLst/>
              <a:rect l="l" t="t" r="r" b="b"/>
              <a:pathLst>
                <a:path w="9391625" h="4726940">
                  <a:moveTo>
                    <a:pt x="6641191" y="4662170"/>
                  </a:moveTo>
                  <a:cubicBezTo>
                    <a:pt x="6586876" y="4669790"/>
                    <a:pt x="6544906" y="4679950"/>
                    <a:pt x="6502936" y="4682490"/>
                  </a:cubicBezTo>
                  <a:cubicBezTo>
                    <a:pt x="6265926" y="4692650"/>
                    <a:pt x="6031387" y="4702810"/>
                    <a:pt x="5794377" y="4711700"/>
                  </a:cubicBezTo>
                  <a:cubicBezTo>
                    <a:pt x="5673404" y="4715510"/>
                    <a:pt x="5552430" y="4719320"/>
                    <a:pt x="5431457" y="4720590"/>
                  </a:cubicBezTo>
                  <a:cubicBezTo>
                    <a:pt x="5300608" y="4723130"/>
                    <a:pt x="5169760" y="4726940"/>
                    <a:pt x="5041380" y="4724400"/>
                  </a:cubicBezTo>
                  <a:cubicBezTo>
                    <a:pt x="4917937" y="4723130"/>
                    <a:pt x="4794495" y="4719320"/>
                    <a:pt x="4675991" y="4707890"/>
                  </a:cubicBezTo>
                  <a:cubicBezTo>
                    <a:pt x="4522922" y="4693920"/>
                    <a:pt x="4367385" y="4693920"/>
                    <a:pt x="4216786" y="4681220"/>
                  </a:cubicBezTo>
                  <a:cubicBezTo>
                    <a:pt x="3824239" y="4648200"/>
                    <a:pt x="3424287" y="4657090"/>
                    <a:pt x="3029272" y="4643120"/>
                  </a:cubicBezTo>
                  <a:cubicBezTo>
                    <a:pt x="2807076" y="4635500"/>
                    <a:pt x="2584880" y="4617720"/>
                    <a:pt x="2362684" y="4602480"/>
                  </a:cubicBezTo>
                  <a:cubicBezTo>
                    <a:pt x="2110862" y="4585970"/>
                    <a:pt x="1859040" y="4566920"/>
                    <a:pt x="1604749" y="4549140"/>
                  </a:cubicBezTo>
                  <a:cubicBezTo>
                    <a:pt x="1419585" y="4536440"/>
                    <a:pt x="1231953" y="4523740"/>
                    <a:pt x="1046790" y="4511040"/>
                  </a:cubicBezTo>
                  <a:cubicBezTo>
                    <a:pt x="1041852" y="4511040"/>
                    <a:pt x="1036915" y="4509770"/>
                    <a:pt x="1031977" y="4509770"/>
                  </a:cubicBezTo>
                  <a:cubicBezTo>
                    <a:pt x="876440" y="4475480"/>
                    <a:pt x="711027" y="4448810"/>
                    <a:pt x="567834" y="4404360"/>
                  </a:cubicBezTo>
                  <a:cubicBezTo>
                    <a:pt x="325887" y="4328160"/>
                    <a:pt x="222196" y="4206240"/>
                    <a:pt x="212321" y="4062730"/>
                  </a:cubicBezTo>
                  <a:cubicBezTo>
                    <a:pt x="209852" y="4013200"/>
                    <a:pt x="197508" y="3964940"/>
                    <a:pt x="197508" y="3915410"/>
                  </a:cubicBezTo>
                  <a:cubicBezTo>
                    <a:pt x="199976" y="3846830"/>
                    <a:pt x="209852" y="3779520"/>
                    <a:pt x="217258" y="3712210"/>
                  </a:cubicBezTo>
                  <a:cubicBezTo>
                    <a:pt x="237009" y="3511550"/>
                    <a:pt x="246884" y="3310890"/>
                    <a:pt x="217258" y="3110230"/>
                  </a:cubicBezTo>
                  <a:cubicBezTo>
                    <a:pt x="190101" y="2929890"/>
                    <a:pt x="165413" y="2750820"/>
                    <a:pt x="138255" y="2570480"/>
                  </a:cubicBezTo>
                  <a:cubicBezTo>
                    <a:pt x="120973" y="2454910"/>
                    <a:pt x="98754" y="2340610"/>
                    <a:pt x="83941" y="2225040"/>
                  </a:cubicBezTo>
                  <a:cubicBezTo>
                    <a:pt x="74065" y="2148840"/>
                    <a:pt x="76534" y="2071370"/>
                    <a:pt x="66659" y="1995170"/>
                  </a:cubicBezTo>
                  <a:cubicBezTo>
                    <a:pt x="61721" y="1951990"/>
                    <a:pt x="34564" y="1910080"/>
                    <a:pt x="32095" y="1866900"/>
                  </a:cubicBezTo>
                  <a:cubicBezTo>
                    <a:pt x="22220" y="1762760"/>
                    <a:pt x="19751" y="1657350"/>
                    <a:pt x="14813" y="1551940"/>
                  </a:cubicBezTo>
                  <a:cubicBezTo>
                    <a:pt x="12344" y="1511300"/>
                    <a:pt x="0" y="1470660"/>
                    <a:pt x="2469" y="1430020"/>
                  </a:cubicBezTo>
                  <a:cubicBezTo>
                    <a:pt x="4938" y="1366520"/>
                    <a:pt x="19751" y="1303020"/>
                    <a:pt x="22220" y="1239520"/>
                  </a:cubicBezTo>
                  <a:cubicBezTo>
                    <a:pt x="24688" y="1165860"/>
                    <a:pt x="9875" y="1092200"/>
                    <a:pt x="14813" y="1019810"/>
                  </a:cubicBezTo>
                  <a:cubicBezTo>
                    <a:pt x="14813" y="949960"/>
                    <a:pt x="32095" y="881380"/>
                    <a:pt x="49377" y="811530"/>
                  </a:cubicBezTo>
                  <a:cubicBezTo>
                    <a:pt x="54315" y="787400"/>
                    <a:pt x="88878" y="765810"/>
                    <a:pt x="98754" y="741680"/>
                  </a:cubicBezTo>
                  <a:cubicBezTo>
                    <a:pt x="140724" y="622300"/>
                    <a:pt x="185163" y="502920"/>
                    <a:pt x="293792" y="392430"/>
                  </a:cubicBezTo>
                  <a:cubicBezTo>
                    <a:pt x="318481" y="368300"/>
                    <a:pt x="357982" y="346710"/>
                    <a:pt x="395015" y="327660"/>
                  </a:cubicBezTo>
                  <a:cubicBezTo>
                    <a:pt x="407359" y="321310"/>
                    <a:pt x="436985" y="325120"/>
                    <a:pt x="444392" y="325120"/>
                  </a:cubicBezTo>
                  <a:cubicBezTo>
                    <a:pt x="461674" y="308610"/>
                    <a:pt x="471549" y="292100"/>
                    <a:pt x="491300" y="284480"/>
                  </a:cubicBezTo>
                  <a:cubicBezTo>
                    <a:pt x="597460" y="242570"/>
                    <a:pt x="708558" y="212090"/>
                    <a:pt x="846814" y="204470"/>
                  </a:cubicBezTo>
                  <a:cubicBezTo>
                    <a:pt x="950505" y="198120"/>
                    <a:pt x="1051728" y="175260"/>
                    <a:pt x="1155419" y="162560"/>
                  </a:cubicBezTo>
                  <a:cubicBezTo>
                    <a:pt x="1281330" y="147320"/>
                    <a:pt x="1407241" y="129540"/>
                    <a:pt x="1538090" y="120650"/>
                  </a:cubicBezTo>
                  <a:cubicBezTo>
                    <a:pt x="1656594" y="113030"/>
                    <a:pt x="1770161" y="96520"/>
                    <a:pt x="1891135" y="91440"/>
                  </a:cubicBezTo>
                  <a:cubicBezTo>
                    <a:pt x="2014577" y="86360"/>
                    <a:pt x="2138019" y="71120"/>
                    <a:pt x="2263930" y="66040"/>
                  </a:cubicBezTo>
                  <a:cubicBezTo>
                    <a:pt x="2604631" y="53340"/>
                    <a:pt x="2947800" y="44450"/>
                    <a:pt x="3288500" y="34290"/>
                  </a:cubicBezTo>
                  <a:cubicBezTo>
                    <a:pt x="3372441" y="31750"/>
                    <a:pt x="3456382" y="34290"/>
                    <a:pt x="3540322" y="35560"/>
                  </a:cubicBezTo>
                  <a:cubicBezTo>
                    <a:pt x="3582293" y="36830"/>
                    <a:pt x="3624263" y="41910"/>
                    <a:pt x="3668702" y="44450"/>
                  </a:cubicBezTo>
                  <a:cubicBezTo>
                    <a:pt x="3688453" y="45720"/>
                    <a:pt x="3708204" y="41910"/>
                    <a:pt x="3727955" y="41910"/>
                  </a:cubicBezTo>
                  <a:cubicBezTo>
                    <a:pt x="3787207" y="41910"/>
                    <a:pt x="3848928" y="41910"/>
                    <a:pt x="3908180" y="40640"/>
                  </a:cubicBezTo>
                  <a:cubicBezTo>
                    <a:pt x="4021747" y="38100"/>
                    <a:pt x="4137783" y="31750"/>
                    <a:pt x="4251349" y="31750"/>
                  </a:cubicBezTo>
                  <a:cubicBezTo>
                    <a:pt x="4362448" y="31750"/>
                    <a:pt x="4473546" y="35560"/>
                    <a:pt x="4584643" y="38100"/>
                  </a:cubicBezTo>
                  <a:lnTo>
                    <a:pt x="4673522" y="38100"/>
                  </a:lnTo>
                  <a:cubicBezTo>
                    <a:pt x="4809308" y="35560"/>
                    <a:pt x="4942626" y="35560"/>
                    <a:pt x="5078412" y="31750"/>
                  </a:cubicBezTo>
                  <a:cubicBezTo>
                    <a:pt x="5209261" y="27940"/>
                    <a:pt x="5337641" y="19050"/>
                    <a:pt x="5468490" y="15240"/>
                  </a:cubicBezTo>
                  <a:cubicBezTo>
                    <a:pt x="5530211" y="12700"/>
                    <a:pt x="5594401" y="12700"/>
                    <a:pt x="5656122" y="19050"/>
                  </a:cubicBezTo>
                  <a:cubicBezTo>
                    <a:pt x="5749938" y="27940"/>
                    <a:pt x="5838816" y="33020"/>
                    <a:pt x="5932632" y="19050"/>
                  </a:cubicBezTo>
                  <a:cubicBezTo>
                    <a:pt x="5967196" y="13970"/>
                    <a:pt x="6011635" y="22860"/>
                    <a:pt x="6051137" y="25400"/>
                  </a:cubicBezTo>
                  <a:cubicBezTo>
                    <a:pt x="6068419" y="26670"/>
                    <a:pt x="6088170" y="29210"/>
                    <a:pt x="6098045" y="25400"/>
                  </a:cubicBezTo>
                  <a:cubicBezTo>
                    <a:pt x="6164704" y="0"/>
                    <a:pt x="6226425" y="6350"/>
                    <a:pt x="6290615" y="27940"/>
                  </a:cubicBezTo>
                  <a:cubicBezTo>
                    <a:pt x="6298022" y="30480"/>
                    <a:pt x="6317772" y="24130"/>
                    <a:pt x="6332585" y="24130"/>
                  </a:cubicBezTo>
                  <a:cubicBezTo>
                    <a:pt x="6391837" y="24130"/>
                    <a:pt x="6451090" y="24130"/>
                    <a:pt x="6512810" y="25400"/>
                  </a:cubicBezTo>
                  <a:cubicBezTo>
                    <a:pt x="6557250" y="26670"/>
                    <a:pt x="6599220" y="34290"/>
                    <a:pt x="6643660" y="36830"/>
                  </a:cubicBezTo>
                  <a:cubicBezTo>
                    <a:pt x="6739944" y="43180"/>
                    <a:pt x="6838698" y="53340"/>
                    <a:pt x="6937452" y="53340"/>
                  </a:cubicBezTo>
                  <a:cubicBezTo>
                    <a:pt x="7122616" y="54610"/>
                    <a:pt x="7307779" y="58420"/>
                    <a:pt x="7490473" y="78740"/>
                  </a:cubicBezTo>
                  <a:cubicBezTo>
                    <a:pt x="7660823" y="97790"/>
                    <a:pt x="7836111" y="97790"/>
                    <a:pt x="8008931" y="113030"/>
                  </a:cubicBezTo>
                  <a:cubicBezTo>
                    <a:pt x="8112622" y="121920"/>
                    <a:pt x="8218782" y="138430"/>
                    <a:pt x="8307660" y="165100"/>
                  </a:cubicBezTo>
                  <a:cubicBezTo>
                    <a:pt x="8403945" y="193040"/>
                    <a:pt x="8478010" y="238760"/>
                    <a:pt x="8564420" y="276860"/>
                  </a:cubicBezTo>
                  <a:cubicBezTo>
                    <a:pt x="8596516" y="290830"/>
                    <a:pt x="8643424" y="300990"/>
                    <a:pt x="8665643" y="318770"/>
                  </a:cubicBezTo>
                  <a:cubicBezTo>
                    <a:pt x="8729833" y="367030"/>
                    <a:pt x="8786616" y="417830"/>
                    <a:pt x="8843400" y="468630"/>
                  </a:cubicBezTo>
                  <a:cubicBezTo>
                    <a:pt x="8885370" y="505460"/>
                    <a:pt x="8927340" y="543560"/>
                    <a:pt x="8959435" y="581660"/>
                  </a:cubicBezTo>
                  <a:cubicBezTo>
                    <a:pt x="8993999" y="626110"/>
                    <a:pt x="9021156" y="671830"/>
                    <a:pt x="9048314" y="718820"/>
                  </a:cubicBezTo>
                  <a:cubicBezTo>
                    <a:pt x="9090285" y="792480"/>
                    <a:pt x="9139662" y="866140"/>
                    <a:pt x="9166818" y="942340"/>
                  </a:cubicBezTo>
                  <a:cubicBezTo>
                    <a:pt x="9206319" y="1049020"/>
                    <a:pt x="9226071" y="1158240"/>
                    <a:pt x="9255696" y="1266190"/>
                  </a:cubicBezTo>
                  <a:cubicBezTo>
                    <a:pt x="9265572" y="1301750"/>
                    <a:pt x="9277916" y="1337310"/>
                    <a:pt x="9282854" y="1372870"/>
                  </a:cubicBezTo>
                  <a:cubicBezTo>
                    <a:pt x="9297667" y="1474470"/>
                    <a:pt x="9307543" y="1574800"/>
                    <a:pt x="9319887" y="1676400"/>
                  </a:cubicBezTo>
                  <a:cubicBezTo>
                    <a:pt x="9337169" y="1802130"/>
                    <a:pt x="9361857" y="1926590"/>
                    <a:pt x="9374201" y="2052320"/>
                  </a:cubicBezTo>
                  <a:cubicBezTo>
                    <a:pt x="9386546" y="2172970"/>
                    <a:pt x="9391625" y="2294890"/>
                    <a:pt x="9389085" y="2416810"/>
                  </a:cubicBezTo>
                  <a:cubicBezTo>
                    <a:pt x="9384077" y="2620010"/>
                    <a:pt x="9364325" y="2821940"/>
                    <a:pt x="9344575" y="3025140"/>
                  </a:cubicBezTo>
                  <a:cubicBezTo>
                    <a:pt x="9332231" y="3150870"/>
                    <a:pt x="9314948" y="3275330"/>
                    <a:pt x="9290260" y="3399790"/>
                  </a:cubicBezTo>
                  <a:cubicBezTo>
                    <a:pt x="9265572" y="3524250"/>
                    <a:pt x="9228539" y="3647440"/>
                    <a:pt x="9201383" y="3771900"/>
                  </a:cubicBezTo>
                  <a:cubicBezTo>
                    <a:pt x="9181631" y="3858260"/>
                    <a:pt x="9176694" y="3944620"/>
                    <a:pt x="9154474" y="4029710"/>
                  </a:cubicBezTo>
                  <a:cubicBezTo>
                    <a:pt x="9134723" y="4107180"/>
                    <a:pt x="9060658" y="4175760"/>
                    <a:pt x="8961904" y="4232910"/>
                  </a:cubicBezTo>
                  <a:cubicBezTo>
                    <a:pt x="8880432" y="4281170"/>
                    <a:pt x="8816242" y="4335780"/>
                    <a:pt x="8732302" y="4382770"/>
                  </a:cubicBezTo>
                  <a:cubicBezTo>
                    <a:pt x="8658237" y="4424680"/>
                    <a:pt x="8576765" y="4466590"/>
                    <a:pt x="8448385" y="4467860"/>
                  </a:cubicBezTo>
                  <a:cubicBezTo>
                    <a:pt x="8418758" y="4467860"/>
                    <a:pt x="8391601" y="4483100"/>
                    <a:pt x="8361976" y="4490720"/>
                  </a:cubicBezTo>
                  <a:cubicBezTo>
                    <a:pt x="8236064" y="4518660"/>
                    <a:pt x="8105215" y="4542790"/>
                    <a:pt x="7981772" y="4573270"/>
                  </a:cubicBezTo>
                  <a:cubicBezTo>
                    <a:pt x="7754640" y="4629150"/>
                    <a:pt x="7510225" y="4638040"/>
                    <a:pt x="7265808" y="4643120"/>
                  </a:cubicBezTo>
                  <a:cubicBezTo>
                    <a:pt x="7171992" y="4645660"/>
                    <a:pt x="7075708" y="4641850"/>
                    <a:pt x="6981891" y="4645660"/>
                  </a:cubicBezTo>
                  <a:cubicBezTo>
                    <a:pt x="6934983" y="4646930"/>
                    <a:pt x="6890545" y="4658360"/>
                    <a:pt x="6846105" y="4663440"/>
                  </a:cubicBezTo>
                  <a:cubicBezTo>
                    <a:pt x="6826354" y="4665980"/>
                    <a:pt x="6806604" y="4664710"/>
                    <a:pt x="6784384" y="4665980"/>
                  </a:cubicBezTo>
                  <a:cubicBezTo>
                    <a:pt x="6754757" y="4667250"/>
                    <a:pt x="6725131" y="4671060"/>
                    <a:pt x="6695506" y="4669790"/>
                  </a:cubicBezTo>
                  <a:cubicBezTo>
                    <a:pt x="6665879" y="4667250"/>
                    <a:pt x="6646128" y="4662170"/>
                    <a:pt x="6641191" y="466217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4646044" y="202844"/>
            <a:ext cx="8592506" cy="3361818"/>
          </a:xfrm>
          <a:custGeom>
            <a:avLst/>
            <a:gdLst/>
            <a:ahLst/>
            <a:cxnLst/>
            <a:rect l="l" t="t" r="r" b="b"/>
            <a:pathLst>
              <a:path w="8592506" h="3361818">
                <a:moveTo>
                  <a:pt x="0" y="0"/>
                </a:moveTo>
                <a:lnTo>
                  <a:pt x="8592507" y="0"/>
                </a:lnTo>
                <a:lnTo>
                  <a:pt x="8592507" y="3361819"/>
                </a:lnTo>
                <a:lnTo>
                  <a:pt x="0" y="3361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02567" y="7346679"/>
            <a:ext cx="1569450" cy="2090691"/>
          </a:xfrm>
          <a:custGeom>
            <a:avLst/>
            <a:gdLst/>
            <a:ahLst/>
            <a:cxnLst/>
            <a:rect l="l" t="t" r="r" b="b"/>
            <a:pathLst>
              <a:path w="1569450" h="2090691">
                <a:moveTo>
                  <a:pt x="0" y="0"/>
                </a:moveTo>
                <a:lnTo>
                  <a:pt x="1569450" y="0"/>
                </a:lnTo>
                <a:lnTo>
                  <a:pt x="1569450" y="2090691"/>
                </a:lnTo>
                <a:lnTo>
                  <a:pt x="0" y="2090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800658" y="229904"/>
            <a:ext cx="1569450" cy="2090691"/>
          </a:xfrm>
          <a:custGeom>
            <a:avLst/>
            <a:gdLst/>
            <a:ahLst/>
            <a:cxnLst/>
            <a:rect l="l" t="t" r="r" b="b"/>
            <a:pathLst>
              <a:path w="1569450" h="2090691">
                <a:moveTo>
                  <a:pt x="0" y="0"/>
                </a:moveTo>
                <a:lnTo>
                  <a:pt x="1569450" y="0"/>
                </a:lnTo>
                <a:lnTo>
                  <a:pt x="1569450" y="2090692"/>
                </a:lnTo>
                <a:lnTo>
                  <a:pt x="0" y="20906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432198" y="9153525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33244" y="1126808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EFEFE"/>
                </a:solidFill>
                <a:latin typeface="Fredoka"/>
                <a:ea typeface="Fredoka"/>
                <a:cs typeface="Fredoka"/>
                <a:sym typeface="Fredoka"/>
              </a:rPr>
              <a:t>List of 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33244" y="3879625"/>
            <a:ext cx="6120904" cy="383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90"/>
              </a:lnSpc>
              <a:spcBef>
                <a:spcPct val="0"/>
              </a:spcBef>
            </a:pPr>
            <a:r>
              <a:rPr lang="en-US" sz="435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1. Introduction</a:t>
            </a:r>
          </a:p>
          <a:p>
            <a:pPr algn="just">
              <a:lnSpc>
                <a:spcPts val="6090"/>
              </a:lnSpc>
              <a:spcBef>
                <a:spcPct val="0"/>
              </a:spcBef>
            </a:pPr>
            <a:r>
              <a:rPr lang="en-US" sz="435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2. Analysis and Design</a:t>
            </a:r>
          </a:p>
          <a:p>
            <a:pPr algn="just">
              <a:lnSpc>
                <a:spcPts val="6090"/>
              </a:lnSpc>
              <a:spcBef>
                <a:spcPct val="0"/>
              </a:spcBef>
            </a:pPr>
            <a:r>
              <a:rPr lang="en-US" sz="435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3. Development</a:t>
            </a:r>
          </a:p>
          <a:p>
            <a:pPr algn="just">
              <a:lnSpc>
                <a:spcPts val="6090"/>
              </a:lnSpc>
              <a:spcBef>
                <a:spcPct val="0"/>
              </a:spcBef>
            </a:pPr>
            <a:r>
              <a:rPr lang="en-US" sz="435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4. Special Features</a:t>
            </a:r>
          </a:p>
          <a:p>
            <a:pPr algn="just">
              <a:lnSpc>
                <a:spcPts val="6090"/>
              </a:lnSpc>
              <a:spcBef>
                <a:spcPct val="0"/>
              </a:spcBef>
            </a:pPr>
            <a:r>
              <a:rPr lang="en-US" sz="435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5. Evaluation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432198" y="9153525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20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278101"/>
            <a:ext cx="16772641" cy="8689488"/>
            <a:chOff x="0" y="0"/>
            <a:chExt cx="9386545" cy="4862936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9391625" cy="4873096"/>
            </a:xfrm>
            <a:custGeom>
              <a:avLst/>
              <a:gdLst/>
              <a:ahLst/>
              <a:cxnLst/>
              <a:rect l="l" t="t" r="r" b="b"/>
              <a:pathLst>
                <a:path w="9391625" h="4873096">
                  <a:moveTo>
                    <a:pt x="6641191" y="4806397"/>
                  </a:moveTo>
                  <a:cubicBezTo>
                    <a:pt x="6586876" y="4814254"/>
                    <a:pt x="6544906" y="4824728"/>
                    <a:pt x="6502936" y="4827347"/>
                  </a:cubicBezTo>
                  <a:cubicBezTo>
                    <a:pt x="6265926" y="4837822"/>
                    <a:pt x="6031387" y="4848297"/>
                    <a:pt x="5794377" y="4857462"/>
                  </a:cubicBezTo>
                  <a:cubicBezTo>
                    <a:pt x="5673404" y="4861390"/>
                    <a:pt x="5552430" y="4865318"/>
                    <a:pt x="5431457" y="4866628"/>
                  </a:cubicBezTo>
                  <a:cubicBezTo>
                    <a:pt x="5300608" y="4869246"/>
                    <a:pt x="5169760" y="4873096"/>
                    <a:pt x="5041380" y="4870556"/>
                  </a:cubicBezTo>
                  <a:cubicBezTo>
                    <a:pt x="4917937" y="4869246"/>
                    <a:pt x="4794495" y="4865318"/>
                    <a:pt x="4675991" y="4853534"/>
                  </a:cubicBezTo>
                  <a:cubicBezTo>
                    <a:pt x="4522922" y="4839131"/>
                    <a:pt x="4367385" y="4839131"/>
                    <a:pt x="4216786" y="4826038"/>
                  </a:cubicBezTo>
                  <a:cubicBezTo>
                    <a:pt x="3824239" y="4791994"/>
                    <a:pt x="3424287" y="4801160"/>
                    <a:pt x="3029272" y="4786757"/>
                  </a:cubicBezTo>
                  <a:cubicBezTo>
                    <a:pt x="2807076" y="4778901"/>
                    <a:pt x="2584880" y="4760570"/>
                    <a:pt x="2362684" y="4744858"/>
                  </a:cubicBezTo>
                  <a:cubicBezTo>
                    <a:pt x="2110862" y="4727836"/>
                    <a:pt x="1859040" y="4708196"/>
                    <a:pt x="1604749" y="4689865"/>
                  </a:cubicBezTo>
                  <a:cubicBezTo>
                    <a:pt x="1419585" y="4676771"/>
                    <a:pt x="1231953" y="4663678"/>
                    <a:pt x="1046790" y="4650585"/>
                  </a:cubicBezTo>
                  <a:cubicBezTo>
                    <a:pt x="1041852" y="4650585"/>
                    <a:pt x="1036915" y="4649275"/>
                    <a:pt x="1031977" y="4649275"/>
                  </a:cubicBezTo>
                  <a:cubicBezTo>
                    <a:pt x="876440" y="4613923"/>
                    <a:pt x="711027" y="4586426"/>
                    <a:pt x="567834" y="4540599"/>
                  </a:cubicBezTo>
                  <a:cubicBezTo>
                    <a:pt x="325887" y="4462038"/>
                    <a:pt x="222196" y="4336340"/>
                    <a:pt x="212321" y="4188383"/>
                  </a:cubicBezTo>
                  <a:cubicBezTo>
                    <a:pt x="209852" y="4137318"/>
                    <a:pt x="197508" y="4087563"/>
                    <a:pt x="197508" y="4036498"/>
                  </a:cubicBezTo>
                  <a:cubicBezTo>
                    <a:pt x="199976" y="3965793"/>
                    <a:pt x="209852" y="3896397"/>
                    <a:pt x="217258" y="3827002"/>
                  </a:cubicBezTo>
                  <a:cubicBezTo>
                    <a:pt x="237009" y="3620124"/>
                    <a:pt x="246884" y="3413246"/>
                    <a:pt x="217258" y="3206369"/>
                  </a:cubicBezTo>
                  <a:cubicBezTo>
                    <a:pt x="190101" y="3020441"/>
                    <a:pt x="165413" y="2835822"/>
                    <a:pt x="138255" y="2649894"/>
                  </a:cubicBezTo>
                  <a:cubicBezTo>
                    <a:pt x="120973" y="2530743"/>
                    <a:pt x="98754" y="2412901"/>
                    <a:pt x="83941" y="2293750"/>
                  </a:cubicBezTo>
                  <a:cubicBezTo>
                    <a:pt x="74065" y="2215188"/>
                    <a:pt x="76534" y="2135318"/>
                    <a:pt x="66659" y="2056757"/>
                  </a:cubicBezTo>
                  <a:cubicBezTo>
                    <a:pt x="61721" y="2012239"/>
                    <a:pt x="34564" y="1969030"/>
                    <a:pt x="32095" y="1924512"/>
                  </a:cubicBezTo>
                  <a:cubicBezTo>
                    <a:pt x="22220" y="1817145"/>
                    <a:pt x="19751" y="1708469"/>
                    <a:pt x="14813" y="1599793"/>
                  </a:cubicBezTo>
                  <a:cubicBezTo>
                    <a:pt x="12344" y="1557893"/>
                    <a:pt x="0" y="1515994"/>
                    <a:pt x="2469" y="1474095"/>
                  </a:cubicBezTo>
                  <a:cubicBezTo>
                    <a:pt x="4938" y="1408627"/>
                    <a:pt x="19751" y="1343160"/>
                    <a:pt x="22220" y="1277692"/>
                  </a:cubicBezTo>
                  <a:cubicBezTo>
                    <a:pt x="24688" y="1201750"/>
                    <a:pt x="9875" y="1125807"/>
                    <a:pt x="14813" y="1051174"/>
                  </a:cubicBezTo>
                  <a:cubicBezTo>
                    <a:pt x="14813" y="979160"/>
                    <a:pt x="32095" y="908455"/>
                    <a:pt x="49377" y="836440"/>
                  </a:cubicBezTo>
                  <a:cubicBezTo>
                    <a:pt x="54315" y="811562"/>
                    <a:pt x="88878" y="789303"/>
                    <a:pt x="98754" y="764426"/>
                  </a:cubicBezTo>
                  <a:cubicBezTo>
                    <a:pt x="140724" y="641347"/>
                    <a:pt x="185163" y="518268"/>
                    <a:pt x="293792" y="404354"/>
                  </a:cubicBezTo>
                  <a:cubicBezTo>
                    <a:pt x="318481" y="379476"/>
                    <a:pt x="357982" y="357217"/>
                    <a:pt x="395015" y="337577"/>
                  </a:cubicBezTo>
                  <a:cubicBezTo>
                    <a:pt x="407359" y="331030"/>
                    <a:pt x="436985" y="334958"/>
                    <a:pt x="444392" y="334958"/>
                  </a:cubicBezTo>
                  <a:cubicBezTo>
                    <a:pt x="461674" y="317937"/>
                    <a:pt x="471549" y="300915"/>
                    <a:pt x="491300" y="293059"/>
                  </a:cubicBezTo>
                  <a:cubicBezTo>
                    <a:pt x="597460" y="249850"/>
                    <a:pt x="708558" y="218426"/>
                    <a:pt x="846814" y="210570"/>
                  </a:cubicBezTo>
                  <a:cubicBezTo>
                    <a:pt x="950505" y="204023"/>
                    <a:pt x="1051728" y="180455"/>
                    <a:pt x="1155419" y="167361"/>
                  </a:cubicBezTo>
                  <a:cubicBezTo>
                    <a:pt x="1281330" y="151649"/>
                    <a:pt x="1407241" y="133318"/>
                    <a:pt x="1538090" y="124152"/>
                  </a:cubicBezTo>
                  <a:cubicBezTo>
                    <a:pt x="1656594" y="116296"/>
                    <a:pt x="1770161" y="99275"/>
                    <a:pt x="1891135" y="94037"/>
                  </a:cubicBezTo>
                  <a:cubicBezTo>
                    <a:pt x="2014577" y="88800"/>
                    <a:pt x="2138019" y="73088"/>
                    <a:pt x="2263930" y="67850"/>
                  </a:cubicBezTo>
                  <a:cubicBezTo>
                    <a:pt x="2604631" y="54757"/>
                    <a:pt x="2947800" y="45591"/>
                    <a:pt x="3288500" y="35116"/>
                  </a:cubicBezTo>
                  <a:cubicBezTo>
                    <a:pt x="3372441" y="32498"/>
                    <a:pt x="3456382" y="35116"/>
                    <a:pt x="3540322" y="36426"/>
                  </a:cubicBezTo>
                  <a:cubicBezTo>
                    <a:pt x="3582293" y="37735"/>
                    <a:pt x="3624263" y="42973"/>
                    <a:pt x="3668702" y="45591"/>
                  </a:cubicBezTo>
                  <a:cubicBezTo>
                    <a:pt x="3688453" y="46901"/>
                    <a:pt x="3708204" y="42973"/>
                    <a:pt x="3727955" y="42973"/>
                  </a:cubicBezTo>
                  <a:cubicBezTo>
                    <a:pt x="3787207" y="42973"/>
                    <a:pt x="3848928" y="42973"/>
                    <a:pt x="3908180" y="41663"/>
                  </a:cubicBezTo>
                  <a:cubicBezTo>
                    <a:pt x="4021747" y="39044"/>
                    <a:pt x="4137783" y="32498"/>
                    <a:pt x="4251349" y="32498"/>
                  </a:cubicBezTo>
                  <a:cubicBezTo>
                    <a:pt x="4362448" y="32498"/>
                    <a:pt x="4473546" y="36426"/>
                    <a:pt x="4584643" y="39044"/>
                  </a:cubicBezTo>
                  <a:lnTo>
                    <a:pt x="4673522" y="39044"/>
                  </a:lnTo>
                  <a:cubicBezTo>
                    <a:pt x="4809308" y="36426"/>
                    <a:pt x="4942626" y="36426"/>
                    <a:pt x="5078412" y="32498"/>
                  </a:cubicBezTo>
                  <a:cubicBezTo>
                    <a:pt x="5209261" y="28570"/>
                    <a:pt x="5337641" y="19404"/>
                    <a:pt x="5468490" y="15476"/>
                  </a:cubicBezTo>
                  <a:cubicBezTo>
                    <a:pt x="5530211" y="12857"/>
                    <a:pt x="5594401" y="12857"/>
                    <a:pt x="5656122" y="19404"/>
                  </a:cubicBezTo>
                  <a:cubicBezTo>
                    <a:pt x="5749938" y="28570"/>
                    <a:pt x="5838816" y="33807"/>
                    <a:pt x="5932632" y="19404"/>
                  </a:cubicBezTo>
                  <a:cubicBezTo>
                    <a:pt x="5967196" y="14167"/>
                    <a:pt x="6011635" y="23332"/>
                    <a:pt x="6051137" y="25951"/>
                  </a:cubicBezTo>
                  <a:cubicBezTo>
                    <a:pt x="6068419" y="27260"/>
                    <a:pt x="6088170" y="29879"/>
                    <a:pt x="6098045" y="25951"/>
                  </a:cubicBezTo>
                  <a:cubicBezTo>
                    <a:pt x="6164704" y="0"/>
                    <a:pt x="6226425" y="6350"/>
                    <a:pt x="6290615" y="28570"/>
                  </a:cubicBezTo>
                  <a:cubicBezTo>
                    <a:pt x="6298022" y="31188"/>
                    <a:pt x="6317772" y="24642"/>
                    <a:pt x="6332585" y="24642"/>
                  </a:cubicBezTo>
                  <a:cubicBezTo>
                    <a:pt x="6391837" y="24642"/>
                    <a:pt x="6451090" y="24642"/>
                    <a:pt x="6512810" y="25951"/>
                  </a:cubicBezTo>
                  <a:cubicBezTo>
                    <a:pt x="6557250" y="27260"/>
                    <a:pt x="6599220" y="35116"/>
                    <a:pt x="6643660" y="37735"/>
                  </a:cubicBezTo>
                  <a:cubicBezTo>
                    <a:pt x="6739944" y="44282"/>
                    <a:pt x="6838698" y="54757"/>
                    <a:pt x="6937452" y="54757"/>
                  </a:cubicBezTo>
                  <a:cubicBezTo>
                    <a:pt x="7122616" y="56066"/>
                    <a:pt x="7307779" y="59994"/>
                    <a:pt x="7490473" y="80944"/>
                  </a:cubicBezTo>
                  <a:cubicBezTo>
                    <a:pt x="7660823" y="100584"/>
                    <a:pt x="7836111" y="100584"/>
                    <a:pt x="8008931" y="116296"/>
                  </a:cubicBezTo>
                  <a:cubicBezTo>
                    <a:pt x="8112622" y="125462"/>
                    <a:pt x="8218782" y="142483"/>
                    <a:pt x="8307660" y="169980"/>
                  </a:cubicBezTo>
                  <a:cubicBezTo>
                    <a:pt x="8403945" y="198785"/>
                    <a:pt x="8478010" y="245922"/>
                    <a:pt x="8564420" y="285203"/>
                  </a:cubicBezTo>
                  <a:cubicBezTo>
                    <a:pt x="8596516" y="299606"/>
                    <a:pt x="8643424" y="310080"/>
                    <a:pt x="8665643" y="328411"/>
                  </a:cubicBezTo>
                  <a:cubicBezTo>
                    <a:pt x="8729833" y="378167"/>
                    <a:pt x="8786616" y="430541"/>
                    <a:pt x="8843400" y="482915"/>
                  </a:cubicBezTo>
                  <a:cubicBezTo>
                    <a:pt x="8885370" y="520886"/>
                    <a:pt x="8927340" y="560167"/>
                    <a:pt x="8959435" y="599447"/>
                  </a:cubicBezTo>
                  <a:cubicBezTo>
                    <a:pt x="8993999" y="645275"/>
                    <a:pt x="9021156" y="692411"/>
                    <a:pt x="9048314" y="740857"/>
                  </a:cubicBezTo>
                  <a:cubicBezTo>
                    <a:pt x="9090285" y="816800"/>
                    <a:pt x="9139662" y="892742"/>
                    <a:pt x="9166818" y="971304"/>
                  </a:cubicBezTo>
                  <a:cubicBezTo>
                    <a:pt x="9206319" y="1081289"/>
                    <a:pt x="9226071" y="1193893"/>
                    <a:pt x="9255696" y="1305188"/>
                  </a:cubicBezTo>
                  <a:cubicBezTo>
                    <a:pt x="9265572" y="1341850"/>
                    <a:pt x="9277916" y="1378512"/>
                    <a:pt x="9282854" y="1415174"/>
                  </a:cubicBezTo>
                  <a:cubicBezTo>
                    <a:pt x="9297667" y="1519922"/>
                    <a:pt x="9307543" y="1623361"/>
                    <a:pt x="9319887" y="1728109"/>
                  </a:cubicBezTo>
                  <a:cubicBezTo>
                    <a:pt x="9337169" y="1857735"/>
                    <a:pt x="9361857" y="1986052"/>
                    <a:pt x="9374201" y="2115678"/>
                  </a:cubicBezTo>
                  <a:cubicBezTo>
                    <a:pt x="9386546" y="2240066"/>
                    <a:pt x="9391625" y="2365764"/>
                    <a:pt x="9389085" y="2491462"/>
                  </a:cubicBezTo>
                  <a:cubicBezTo>
                    <a:pt x="9384077" y="2700958"/>
                    <a:pt x="9364325" y="2909146"/>
                    <a:pt x="9344575" y="3118642"/>
                  </a:cubicBezTo>
                  <a:cubicBezTo>
                    <a:pt x="9332231" y="3248268"/>
                    <a:pt x="9314948" y="3376584"/>
                    <a:pt x="9290260" y="3504901"/>
                  </a:cubicBezTo>
                  <a:cubicBezTo>
                    <a:pt x="9265572" y="3633217"/>
                    <a:pt x="9228539" y="3760225"/>
                    <a:pt x="9201383" y="3888541"/>
                  </a:cubicBezTo>
                  <a:cubicBezTo>
                    <a:pt x="9181631" y="3977577"/>
                    <a:pt x="9176694" y="4066613"/>
                    <a:pt x="9154474" y="4154340"/>
                  </a:cubicBezTo>
                  <a:cubicBezTo>
                    <a:pt x="9134723" y="4234210"/>
                    <a:pt x="9060658" y="4304915"/>
                    <a:pt x="8961904" y="4363836"/>
                  </a:cubicBezTo>
                  <a:cubicBezTo>
                    <a:pt x="8880432" y="4413592"/>
                    <a:pt x="8816242" y="4469894"/>
                    <a:pt x="8732302" y="4518340"/>
                  </a:cubicBezTo>
                  <a:cubicBezTo>
                    <a:pt x="8658237" y="4561548"/>
                    <a:pt x="8576765" y="4604757"/>
                    <a:pt x="8448385" y="4606066"/>
                  </a:cubicBezTo>
                  <a:cubicBezTo>
                    <a:pt x="8418758" y="4606066"/>
                    <a:pt x="8391601" y="4621779"/>
                    <a:pt x="8361976" y="4629635"/>
                  </a:cubicBezTo>
                  <a:cubicBezTo>
                    <a:pt x="8236064" y="4658441"/>
                    <a:pt x="8105215" y="4683318"/>
                    <a:pt x="7981772" y="4714743"/>
                  </a:cubicBezTo>
                  <a:cubicBezTo>
                    <a:pt x="7754640" y="4772354"/>
                    <a:pt x="7510225" y="4781520"/>
                    <a:pt x="7265808" y="4786757"/>
                  </a:cubicBezTo>
                  <a:cubicBezTo>
                    <a:pt x="7171992" y="4789376"/>
                    <a:pt x="7075708" y="4785448"/>
                    <a:pt x="6981891" y="4789376"/>
                  </a:cubicBezTo>
                  <a:cubicBezTo>
                    <a:pt x="6934983" y="4790685"/>
                    <a:pt x="6890545" y="4802470"/>
                    <a:pt x="6846105" y="4807707"/>
                  </a:cubicBezTo>
                  <a:cubicBezTo>
                    <a:pt x="6826354" y="4810325"/>
                    <a:pt x="6806604" y="4809016"/>
                    <a:pt x="6784384" y="4810325"/>
                  </a:cubicBezTo>
                  <a:cubicBezTo>
                    <a:pt x="6754757" y="4811635"/>
                    <a:pt x="6725131" y="4815563"/>
                    <a:pt x="6695506" y="4814254"/>
                  </a:cubicBezTo>
                  <a:cubicBezTo>
                    <a:pt x="6665879" y="4811635"/>
                    <a:pt x="6646128" y="4806397"/>
                    <a:pt x="6641191" y="4806397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4983839" y="-349562"/>
            <a:ext cx="8320323" cy="3255326"/>
          </a:xfrm>
          <a:custGeom>
            <a:avLst/>
            <a:gdLst/>
            <a:ahLst/>
            <a:cxnLst/>
            <a:rect l="l" t="t" r="r" b="b"/>
            <a:pathLst>
              <a:path w="8320323" h="3255326">
                <a:moveTo>
                  <a:pt x="0" y="0"/>
                </a:moveTo>
                <a:lnTo>
                  <a:pt x="8320322" y="0"/>
                </a:lnTo>
                <a:lnTo>
                  <a:pt x="8320322" y="3255326"/>
                </a:lnTo>
                <a:lnTo>
                  <a:pt x="0" y="3255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881582" y="3444837"/>
            <a:ext cx="5003632" cy="4371794"/>
          </a:xfrm>
          <a:custGeom>
            <a:avLst/>
            <a:gdLst/>
            <a:ahLst/>
            <a:cxnLst/>
            <a:rect l="l" t="t" r="r" b="b"/>
            <a:pathLst>
              <a:path w="5003632" h="4371794">
                <a:moveTo>
                  <a:pt x="0" y="0"/>
                </a:moveTo>
                <a:lnTo>
                  <a:pt x="5003632" y="0"/>
                </a:lnTo>
                <a:lnTo>
                  <a:pt x="5003632" y="4371794"/>
                </a:lnTo>
                <a:lnTo>
                  <a:pt x="0" y="43717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83" t="-4330" r="-3468" b="-39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733244" y="614532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EFEFE"/>
                </a:solidFill>
                <a:latin typeface="Fredoka"/>
                <a:ea typeface="Fredoka"/>
                <a:cs typeface="Fredoka"/>
                <a:sym typeface="Fredoka"/>
              </a:rPr>
              <a:t>Singleton Pattern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3156485"/>
            <a:ext cx="8044390" cy="191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6"/>
              </a:lnSpc>
              <a:spcBef>
                <a:spcPct val="0"/>
              </a:spcBef>
            </a:pPr>
            <a:r>
              <a:rPr lang="en-US" sz="3654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Ensures centralized management of audio </a:t>
            </a:r>
            <a:r>
              <a:rPr lang="en-US" sz="3654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by guaranteeing only one instance exists in the application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5556170"/>
            <a:ext cx="7679303" cy="256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9035" lvl="1" indent="-394517" algn="l">
              <a:lnSpc>
                <a:spcPts val="5116"/>
              </a:lnSpc>
              <a:buFont typeface="Arial"/>
              <a:buChar char="•"/>
            </a:pPr>
            <a:r>
              <a:rPr lang="en-US" sz="3654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Simplifies global audio control.</a:t>
            </a:r>
          </a:p>
          <a:p>
            <a:pPr marL="789035" lvl="1" indent="-394517" algn="l">
              <a:lnSpc>
                <a:spcPts val="5116"/>
              </a:lnSpc>
              <a:buFont typeface="Arial"/>
              <a:buChar char="•"/>
            </a:pPr>
            <a:r>
              <a:rPr lang="en-US" sz="3654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Ensures consistent settings across the app.</a:t>
            </a:r>
          </a:p>
          <a:p>
            <a:pPr algn="l">
              <a:lnSpc>
                <a:spcPts val="5116"/>
              </a:lnSpc>
              <a:spcBef>
                <a:spcPct val="0"/>
              </a:spcBef>
            </a:pPr>
            <a:endParaRPr lang="en-US" sz="3654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28700" y="519522"/>
            <a:ext cx="1663550" cy="2261437"/>
          </a:xfrm>
          <a:custGeom>
            <a:avLst/>
            <a:gdLst/>
            <a:ahLst/>
            <a:cxnLst/>
            <a:rect l="l" t="t" r="r" b="b"/>
            <a:pathLst>
              <a:path w="1663550" h="2261437">
                <a:moveTo>
                  <a:pt x="0" y="0"/>
                </a:moveTo>
                <a:lnTo>
                  <a:pt x="1663550" y="0"/>
                </a:lnTo>
                <a:lnTo>
                  <a:pt x="1663550" y="2261437"/>
                </a:lnTo>
                <a:lnTo>
                  <a:pt x="0" y="22614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H="1">
            <a:off x="15594681" y="7721746"/>
            <a:ext cx="1664619" cy="2262890"/>
          </a:xfrm>
          <a:custGeom>
            <a:avLst/>
            <a:gdLst/>
            <a:ahLst/>
            <a:cxnLst/>
            <a:rect l="l" t="t" r="r" b="b"/>
            <a:pathLst>
              <a:path w="1664619" h="2262890">
                <a:moveTo>
                  <a:pt x="1664619" y="0"/>
                </a:moveTo>
                <a:lnTo>
                  <a:pt x="0" y="0"/>
                </a:lnTo>
                <a:lnTo>
                  <a:pt x="0" y="2262890"/>
                </a:lnTo>
                <a:lnTo>
                  <a:pt x="1664619" y="2262890"/>
                </a:lnTo>
                <a:lnTo>
                  <a:pt x="1664619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432198" y="9153525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21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278101"/>
            <a:ext cx="16772641" cy="8689488"/>
            <a:chOff x="0" y="0"/>
            <a:chExt cx="9386545" cy="4862936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9391625" cy="4873096"/>
            </a:xfrm>
            <a:custGeom>
              <a:avLst/>
              <a:gdLst/>
              <a:ahLst/>
              <a:cxnLst/>
              <a:rect l="l" t="t" r="r" b="b"/>
              <a:pathLst>
                <a:path w="9391625" h="4873096">
                  <a:moveTo>
                    <a:pt x="6641191" y="4806397"/>
                  </a:moveTo>
                  <a:cubicBezTo>
                    <a:pt x="6586876" y="4814254"/>
                    <a:pt x="6544906" y="4824728"/>
                    <a:pt x="6502936" y="4827347"/>
                  </a:cubicBezTo>
                  <a:cubicBezTo>
                    <a:pt x="6265926" y="4837822"/>
                    <a:pt x="6031387" y="4848297"/>
                    <a:pt x="5794377" y="4857462"/>
                  </a:cubicBezTo>
                  <a:cubicBezTo>
                    <a:pt x="5673404" y="4861390"/>
                    <a:pt x="5552430" y="4865318"/>
                    <a:pt x="5431457" y="4866628"/>
                  </a:cubicBezTo>
                  <a:cubicBezTo>
                    <a:pt x="5300608" y="4869246"/>
                    <a:pt x="5169760" y="4873096"/>
                    <a:pt x="5041380" y="4870556"/>
                  </a:cubicBezTo>
                  <a:cubicBezTo>
                    <a:pt x="4917937" y="4869246"/>
                    <a:pt x="4794495" y="4865318"/>
                    <a:pt x="4675991" y="4853534"/>
                  </a:cubicBezTo>
                  <a:cubicBezTo>
                    <a:pt x="4522922" y="4839131"/>
                    <a:pt x="4367385" y="4839131"/>
                    <a:pt x="4216786" y="4826038"/>
                  </a:cubicBezTo>
                  <a:cubicBezTo>
                    <a:pt x="3824239" y="4791994"/>
                    <a:pt x="3424287" y="4801160"/>
                    <a:pt x="3029272" y="4786757"/>
                  </a:cubicBezTo>
                  <a:cubicBezTo>
                    <a:pt x="2807076" y="4778901"/>
                    <a:pt x="2584880" y="4760570"/>
                    <a:pt x="2362684" y="4744858"/>
                  </a:cubicBezTo>
                  <a:cubicBezTo>
                    <a:pt x="2110862" y="4727836"/>
                    <a:pt x="1859040" y="4708196"/>
                    <a:pt x="1604749" y="4689865"/>
                  </a:cubicBezTo>
                  <a:cubicBezTo>
                    <a:pt x="1419585" y="4676771"/>
                    <a:pt x="1231953" y="4663678"/>
                    <a:pt x="1046790" y="4650585"/>
                  </a:cubicBezTo>
                  <a:cubicBezTo>
                    <a:pt x="1041852" y="4650585"/>
                    <a:pt x="1036915" y="4649275"/>
                    <a:pt x="1031977" y="4649275"/>
                  </a:cubicBezTo>
                  <a:cubicBezTo>
                    <a:pt x="876440" y="4613923"/>
                    <a:pt x="711027" y="4586426"/>
                    <a:pt x="567834" y="4540599"/>
                  </a:cubicBezTo>
                  <a:cubicBezTo>
                    <a:pt x="325887" y="4462038"/>
                    <a:pt x="222196" y="4336340"/>
                    <a:pt x="212321" y="4188383"/>
                  </a:cubicBezTo>
                  <a:cubicBezTo>
                    <a:pt x="209852" y="4137318"/>
                    <a:pt x="197508" y="4087563"/>
                    <a:pt x="197508" y="4036498"/>
                  </a:cubicBezTo>
                  <a:cubicBezTo>
                    <a:pt x="199976" y="3965793"/>
                    <a:pt x="209852" y="3896397"/>
                    <a:pt x="217258" y="3827002"/>
                  </a:cubicBezTo>
                  <a:cubicBezTo>
                    <a:pt x="237009" y="3620124"/>
                    <a:pt x="246884" y="3413246"/>
                    <a:pt x="217258" y="3206369"/>
                  </a:cubicBezTo>
                  <a:cubicBezTo>
                    <a:pt x="190101" y="3020441"/>
                    <a:pt x="165413" y="2835822"/>
                    <a:pt x="138255" y="2649894"/>
                  </a:cubicBezTo>
                  <a:cubicBezTo>
                    <a:pt x="120973" y="2530743"/>
                    <a:pt x="98754" y="2412901"/>
                    <a:pt x="83941" y="2293750"/>
                  </a:cubicBezTo>
                  <a:cubicBezTo>
                    <a:pt x="74065" y="2215188"/>
                    <a:pt x="76534" y="2135318"/>
                    <a:pt x="66659" y="2056757"/>
                  </a:cubicBezTo>
                  <a:cubicBezTo>
                    <a:pt x="61721" y="2012239"/>
                    <a:pt x="34564" y="1969030"/>
                    <a:pt x="32095" y="1924512"/>
                  </a:cubicBezTo>
                  <a:cubicBezTo>
                    <a:pt x="22220" y="1817145"/>
                    <a:pt x="19751" y="1708469"/>
                    <a:pt x="14813" y="1599793"/>
                  </a:cubicBezTo>
                  <a:cubicBezTo>
                    <a:pt x="12344" y="1557893"/>
                    <a:pt x="0" y="1515994"/>
                    <a:pt x="2469" y="1474095"/>
                  </a:cubicBezTo>
                  <a:cubicBezTo>
                    <a:pt x="4938" y="1408627"/>
                    <a:pt x="19751" y="1343160"/>
                    <a:pt x="22220" y="1277692"/>
                  </a:cubicBezTo>
                  <a:cubicBezTo>
                    <a:pt x="24688" y="1201750"/>
                    <a:pt x="9875" y="1125807"/>
                    <a:pt x="14813" y="1051174"/>
                  </a:cubicBezTo>
                  <a:cubicBezTo>
                    <a:pt x="14813" y="979160"/>
                    <a:pt x="32095" y="908455"/>
                    <a:pt x="49377" y="836440"/>
                  </a:cubicBezTo>
                  <a:cubicBezTo>
                    <a:pt x="54315" y="811562"/>
                    <a:pt x="88878" y="789303"/>
                    <a:pt x="98754" y="764426"/>
                  </a:cubicBezTo>
                  <a:cubicBezTo>
                    <a:pt x="140724" y="641347"/>
                    <a:pt x="185163" y="518268"/>
                    <a:pt x="293792" y="404354"/>
                  </a:cubicBezTo>
                  <a:cubicBezTo>
                    <a:pt x="318481" y="379476"/>
                    <a:pt x="357982" y="357217"/>
                    <a:pt x="395015" y="337577"/>
                  </a:cubicBezTo>
                  <a:cubicBezTo>
                    <a:pt x="407359" y="331030"/>
                    <a:pt x="436985" y="334958"/>
                    <a:pt x="444392" y="334958"/>
                  </a:cubicBezTo>
                  <a:cubicBezTo>
                    <a:pt x="461674" y="317937"/>
                    <a:pt x="471549" y="300915"/>
                    <a:pt x="491300" y="293059"/>
                  </a:cubicBezTo>
                  <a:cubicBezTo>
                    <a:pt x="597460" y="249850"/>
                    <a:pt x="708558" y="218426"/>
                    <a:pt x="846814" y="210570"/>
                  </a:cubicBezTo>
                  <a:cubicBezTo>
                    <a:pt x="950505" y="204023"/>
                    <a:pt x="1051728" y="180455"/>
                    <a:pt x="1155419" y="167361"/>
                  </a:cubicBezTo>
                  <a:cubicBezTo>
                    <a:pt x="1281330" y="151649"/>
                    <a:pt x="1407241" y="133318"/>
                    <a:pt x="1538090" y="124152"/>
                  </a:cubicBezTo>
                  <a:cubicBezTo>
                    <a:pt x="1656594" y="116296"/>
                    <a:pt x="1770161" y="99275"/>
                    <a:pt x="1891135" y="94037"/>
                  </a:cubicBezTo>
                  <a:cubicBezTo>
                    <a:pt x="2014577" y="88800"/>
                    <a:pt x="2138019" y="73088"/>
                    <a:pt x="2263930" y="67850"/>
                  </a:cubicBezTo>
                  <a:cubicBezTo>
                    <a:pt x="2604631" y="54757"/>
                    <a:pt x="2947800" y="45591"/>
                    <a:pt x="3288500" y="35116"/>
                  </a:cubicBezTo>
                  <a:cubicBezTo>
                    <a:pt x="3372441" y="32498"/>
                    <a:pt x="3456382" y="35116"/>
                    <a:pt x="3540322" y="36426"/>
                  </a:cubicBezTo>
                  <a:cubicBezTo>
                    <a:pt x="3582293" y="37735"/>
                    <a:pt x="3624263" y="42973"/>
                    <a:pt x="3668702" y="45591"/>
                  </a:cubicBezTo>
                  <a:cubicBezTo>
                    <a:pt x="3688453" y="46901"/>
                    <a:pt x="3708204" y="42973"/>
                    <a:pt x="3727955" y="42973"/>
                  </a:cubicBezTo>
                  <a:cubicBezTo>
                    <a:pt x="3787207" y="42973"/>
                    <a:pt x="3848928" y="42973"/>
                    <a:pt x="3908180" y="41663"/>
                  </a:cubicBezTo>
                  <a:cubicBezTo>
                    <a:pt x="4021747" y="39044"/>
                    <a:pt x="4137783" y="32498"/>
                    <a:pt x="4251349" y="32498"/>
                  </a:cubicBezTo>
                  <a:cubicBezTo>
                    <a:pt x="4362448" y="32498"/>
                    <a:pt x="4473546" y="36426"/>
                    <a:pt x="4584643" y="39044"/>
                  </a:cubicBezTo>
                  <a:lnTo>
                    <a:pt x="4673522" y="39044"/>
                  </a:lnTo>
                  <a:cubicBezTo>
                    <a:pt x="4809308" y="36426"/>
                    <a:pt x="4942626" y="36426"/>
                    <a:pt x="5078412" y="32498"/>
                  </a:cubicBezTo>
                  <a:cubicBezTo>
                    <a:pt x="5209261" y="28570"/>
                    <a:pt x="5337641" y="19404"/>
                    <a:pt x="5468490" y="15476"/>
                  </a:cubicBezTo>
                  <a:cubicBezTo>
                    <a:pt x="5530211" y="12857"/>
                    <a:pt x="5594401" y="12857"/>
                    <a:pt x="5656122" y="19404"/>
                  </a:cubicBezTo>
                  <a:cubicBezTo>
                    <a:pt x="5749938" y="28570"/>
                    <a:pt x="5838816" y="33807"/>
                    <a:pt x="5932632" y="19404"/>
                  </a:cubicBezTo>
                  <a:cubicBezTo>
                    <a:pt x="5967196" y="14167"/>
                    <a:pt x="6011635" y="23332"/>
                    <a:pt x="6051137" y="25951"/>
                  </a:cubicBezTo>
                  <a:cubicBezTo>
                    <a:pt x="6068419" y="27260"/>
                    <a:pt x="6088170" y="29879"/>
                    <a:pt x="6098045" y="25951"/>
                  </a:cubicBezTo>
                  <a:cubicBezTo>
                    <a:pt x="6164704" y="0"/>
                    <a:pt x="6226425" y="6350"/>
                    <a:pt x="6290615" y="28570"/>
                  </a:cubicBezTo>
                  <a:cubicBezTo>
                    <a:pt x="6298022" y="31188"/>
                    <a:pt x="6317772" y="24642"/>
                    <a:pt x="6332585" y="24642"/>
                  </a:cubicBezTo>
                  <a:cubicBezTo>
                    <a:pt x="6391837" y="24642"/>
                    <a:pt x="6451090" y="24642"/>
                    <a:pt x="6512810" y="25951"/>
                  </a:cubicBezTo>
                  <a:cubicBezTo>
                    <a:pt x="6557250" y="27260"/>
                    <a:pt x="6599220" y="35116"/>
                    <a:pt x="6643660" y="37735"/>
                  </a:cubicBezTo>
                  <a:cubicBezTo>
                    <a:pt x="6739944" y="44282"/>
                    <a:pt x="6838698" y="54757"/>
                    <a:pt x="6937452" y="54757"/>
                  </a:cubicBezTo>
                  <a:cubicBezTo>
                    <a:pt x="7122616" y="56066"/>
                    <a:pt x="7307779" y="59994"/>
                    <a:pt x="7490473" y="80944"/>
                  </a:cubicBezTo>
                  <a:cubicBezTo>
                    <a:pt x="7660823" y="100584"/>
                    <a:pt x="7836111" y="100584"/>
                    <a:pt x="8008931" y="116296"/>
                  </a:cubicBezTo>
                  <a:cubicBezTo>
                    <a:pt x="8112622" y="125462"/>
                    <a:pt x="8218782" y="142483"/>
                    <a:pt x="8307660" y="169980"/>
                  </a:cubicBezTo>
                  <a:cubicBezTo>
                    <a:pt x="8403945" y="198785"/>
                    <a:pt x="8478010" y="245922"/>
                    <a:pt x="8564420" y="285203"/>
                  </a:cubicBezTo>
                  <a:cubicBezTo>
                    <a:pt x="8596516" y="299606"/>
                    <a:pt x="8643424" y="310080"/>
                    <a:pt x="8665643" y="328411"/>
                  </a:cubicBezTo>
                  <a:cubicBezTo>
                    <a:pt x="8729833" y="378167"/>
                    <a:pt x="8786616" y="430541"/>
                    <a:pt x="8843400" y="482915"/>
                  </a:cubicBezTo>
                  <a:cubicBezTo>
                    <a:pt x="8885370" y="520886"/>
                    <a:pt x="8927340" y="560167"/>
                    <a:pt x="8959435" y="599447"/>
                  </a:cubicBezTo>
                  <a:cubicBezTo>
                    <a:pt x="8993999" y="645275"/>
                    <a:pt x="9021156" y="692411"/>
                    <a:pt x="9048314" y="740857"/>
                  </a:cubicBezTo>
                  <a:cubicBezTo>
                    <a:pt x="9090285" y="816800"/>
                    <a:pt x="9139662" y="892742"/>
                    <a:pt x="9166818" y="971304"/>
                  </a:cubicBezTo>
                  <a:cubicBezTo>
                    <a:pt x="9206319" y="1081289"/>
                    <a:pt x="9226071" y="1193893"/>
                    <a:pt x="9255696" y="1305188"/>
                  </a:cubicBezTo>
                  <a:cubicBezTo>
                    <a:pt x="9265572" y="1341850"/>
                    <a:pt x="9277916" y="1378512"/>
                    <a:pt x="9282854" y="1415174"/>
                  </a:cubicBezTo>
                  <a:cubicBezTo>
                    <a:pt x="9297667" y="1519922"/>
                    <a:pt x="9307543" y="1623361"/>
                    <a:pt x="9319887" y="1728109"/>
                  </a:cubicBezTo>
                  <a:cubicBezTo>
                    <a:pt x="9337169" y="1857735"/>
                    <a:pt x="9361857" y="1986052"/>
                    <a:pt x="9374201" y="2115678"/>
                  </a:cubicBezTo>
                  <a:cubicBezTo>
                    <a:pt x="9386546" y="2240066"/>
                    <a:pt x="9391625" y="2365764"/>
                    <a:pt x="9389085" y="2491462"/>
                  </a:cubicBezTo>
                  <a:cubicBezTo>
                    <a:pt x="9384077" y="2700958"/>
                    <a:pt x="9364325" y="2909146"/>
                    <a:pt x="9344575" y="3118642"/>
                  </a:cubicBezTo>
                  <a:cubicBezTo>
                    <a:pt x="9332231" y="3248268"/>
                    <a:pt x="9314948" y="3376584"/>
                    <a:pt x="9290260" y="3504901"/>
                  </a:cubicBezTo>
                  <a:cubicBezTo>
                    <a:pt x="9265572" y="3633217"/>
                    <a:pt x="9228539" y="3760225"/>
                    <a:pt x="9201383" y="3888541"/>
                  </a:cubicBezTo>
                  <a:cubicBezTo>
                    <a:pt x="9181631" y="3977577"/>
                    <a:pt x="9176694" y="4066613"/>
                    <a:pt x="9154474" y="4154340"/>
                  </a:cubicBezTo>
                  <a:cubicBezTo>
                    <a:pt x="9134723" y="4234210"/>
                    <a:pt x="9060658" y="4304915"/>
                    <a:pt x="8961904" y="4363836"/>
                  </a:cubicBezTo>
                  <a:cubicBezTo>
                    <a:pt x="8880432" y="4413592"/>
                    <a:pt x="8816242" y="4469894"/>
                    <a:pt x="8732302" y="4518340"/>
                  </a:cubicBezTo>
                  <a:cubicBezTo>
                    <a:pt x="8658237" y="4561548"/>
                    <a:pt x="8576765" y="4604757"/>
                    <a:pt x="8448385" y="4606066"/>
                  </a:cubicBezTo>
                  <a:cubicBezTo>
                    <a:pt x="8418758" y="4606066"/>
                    <a:pt x="8391601" y="4621779"/>
                    <a:pt x="8361976" y="4629635"/>
                  </a:cubicBezTo>
                  <a:cubicBezTo>
                    <a:pt x="8236064" y="4658441"/>
                    <a:pt x="8105215" y="4683318"/>
                    <a:pt x="7981772" y="4714743"/>
                  </a:cubicBezTo>
                  <a:cubicBezTo>
                    <a:pt x="7754640" y="4772354"/>
                    <a:pt x="7510225" y="4781520"/>
                    <a:pt x="7265808" y="4786757"/>
                  </a:cubicBezTo>
                  <a:cubicBezTo>
                    <a:pt x="7171992" y="4789376"/>
                    <a:pt x="7075708" y="4785448"/>
                    <a:pt x="6981891" y="4789376"/>
                  </a:cubicBezTo>
                  <a:cubicBezTo>
                    <a:pt x="6934983" y="4790685"/>
                    <a:pt x="6890545" y="4802470"/>
                    <a:pt x="6846105" y="4807707"/>
                  </a:cubicBezTo>
                  <a:cubicBezTo>
                    <a:pt x="6826354" y="4810325"/>
                    <a:pt x="6806604" y="4809016"/>
                    <a:pt x="6784384" y="4810325"/>
                  </a:cubicBezTo>
                  <a:cubicBezTo>
                    <a:pt x="6754757" y="4811635"/>
                    <a:pt x="6725131" y="4815563"/>
                    <a:pt x="6695506" y="4814254"/>
                  </a:cubicBezTo>
                  <a:cubicBezTo>
                    <a:pt x="6665879" y="4811635"/>
                    <a:pt x="6646128" y="4806397"/>
                    <a:pt x="6641191" y="4806397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5381546" y="-193959"/>
            <a:ext cx="7524908" cy="2944120"/>
          </a:xfrm>
          <a:custGeom>
            <a:avLst/>
            <a:gdLst/>
            <a:ahLst/>
            <a:cxnLst/>
            <a:rect l="l" t="t" r="r" b="b"/>
            <a:pathLst>
              <a:path w="7524908" h="2944120">
                <a:moveTo>
                  <a:pt x="0" y="0"/>
                </a:moveTo>
                <a:lnTo>
                  <a:pt x="7524908" y="0"/>
                </a:lnTo>
                <a:lnTo>
                  <a:pt x="7524908" y="2944120"/>
                </a:lnTo>
                <a:lnTo>
                  <a:pt x="0" y="2944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694516" y="2579348"/>
            <a:ext cx="3943824" cy="2462060"/>
          </a:xfrm>
          <a:custGeom>
            <a:avLst/>
            <a:gdLst/>
            <a:ahLst/>
            <a:cxnLst/>
            <a:rect l="l" t="t" r="r" b="b"/>
            <a:pathLst>
              <a:path w="3943824" h="2462060">
                <a:moveTo>
                  <a:pt x="0" y="0"/>
                </a:moveTo>
                <a:lnTo>
                  <a:pt x="3943824" y="0"/>
                </a:lnTo>
                <a:lnTo>
                  <a:pt x="3943824" y="2462060"/>
                </a:lnTo>
                <a:lnTo>
                  <a:pt x="0" y="246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234" t="-6782" r="-3787" b="-58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843254" y="5389502"/>
            <a:ext cx="3646348" cy="3637677"/>
          </a:xfrm>
          <a:custGeom>
            <a:avLst/>
            <a:gdLst/>
            <a:ahLst/>
            <a:cxnLst/>
            <a:rect l="l" t="t" r="r" b="b"/>
            <a:pathLst>
              <a:path w="3646348" h="3637677">
                <a:moveTo>
                  <a:pt x="0" y="0"/>
                </a:moveTo>
                <a:lnTo>
                  <a:pt x="3646348" y="0"/>
                </a:lnTo>
                <a:lnTo>
                  <a:pt x="3646348" y="3637678"/>
                </a:lnTo>
                <a:lnTo>
                  <a:pt x="0" y="36376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046" t="-4792" r="-84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733244" y="614532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EFEFE"/>
                </a:solidFill>
                <a:latin typeface="Fredoka"/>
                <a:ea typeface="Fredoka"/>
                <a:cs typeface="Fredoka"/>
                <a:sym typeface="Fredoka"/>
              </a:rPr>
              <a:t>Factory Pattern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3020427"/>
            <a:ext cx="7128370" cy="191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6"/>
              </a:lnSpc>
              <a:spcBef>
                <a:spcPct val="0"/>
              </a:spcBef>
            </a:pPr>
            <a:r>
              <a:rPr lang="en-US" sz="3654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Generates objects dynamically</a:t>
            </a:r>
            <a:r>
              <a:rPr lang="en-US" sz="3654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like platforms and enemies based on specific needs.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5322827"/>
            <a:ext cx="7786277" cy="3212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9035" lvl="1" indent="-394517" algn="l">
              <a:lnSpc>
                <a:spcPts val="5116"/>
              </a:lnSpc>
              <a:buFont typeface="Arial"/>
              <a:buChar char="•"/>
            </a:pPr>
            <a:r>
              <a:rPr lang="en-US" sz="3654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Makes it easy to manage diverse object creation.</a:t>
            </a:r>
          </a:p>
          <a:p>
            <a:pPr marL="789035" lvl="1" indent="-394517" algn="l">
              <a:lnSpc>
                <a:spcPts val="5116"/>
              </a:lnSpc>
              <a:spcBef>
                <a:spcPct val="0"/>
              </a:spcBef>
              <a:buFont typeface="Arial"/>
              <a:buChar char="•"/>
            </a:pPr>
            <a:r>
              <a:rPr lang="en-US" sz="3654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Reduces manual coding for repetitive instantiation.</a:t>
            </a:r>
          </a:p>
          <a:p>
            <a:pPr algn="l">
              <a:lnSpc>
                <a:spcPts val="5116"/>
              </a:lnSpc>
              <a:spcBef>
                <a:spcPct val="0"/>
              </a:spcBef>
            </a:pPr>
            <a:endParaRPr lang="en-US" sz="3654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" name="Freeform 12"/>
          <p:cNvSpPr/>
          <p:nvPr/>
        </p:nvSpPr>
        <p:spPr>
          <a:xfrm flipH="1">
            <a:off x="15594681" y="7721746"/>
            <a:ext cx="1664619" cy="2262890"/>
          </a:xfrm>
          <a:custGeom>
            <a:avLst/>
            <a:gdLst/>
            <a:ahLst/>
            <a:cxnLst/>
            <a:rect l="l" t="t" r="r" b="b"/>
            <a:pathLst>
              <a:path w="1664619" h="2262890">
                <a:moveTo>
                  <a:pt x="1664619" y="0"/>
                </a:moveTo>
                <a:lnTo>
                  <a:pt x="0" y="0"/>
                </a:lnTo>
                <a:lnTo>
                  <a:pt x="0" y="2262890"/>
                </a:lnTo>
                <a:lnTo>
                  <a:pt x="1664619" y="2262890"/>
                </a:lnTo>
                <a:lnTo>
                  <a:pt x="1664619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28700" y="519522"/>
            <a:ext cx="1663550" cy="2261437"/>
          </a:xfrm>
          <a:custGeom>
            <a:avLst/>
            <a:gdLst/>
            <a:ahLst/>
            <a:cxnLst/>
            <a:rect l="l" t="t" r="r" b="b"/>
            <a:pathLst>
              <a:path w="1663550" h="2261437">
                <a:moveTo>
                  <a:pt x="0" y="0"/>
                </a:moveTo>
                <a:lnTo>
                  <a:pt x="1663550" y="0"/>
                </a:lnTo>
                <a:lnTo>
                  <a:pt x="1663550" y="2261437"/>
                </a:lnTo>
                <a:lnTo>
                  <a:pt x="0" y="22614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50333" y="7971484"/>
            <a:ext cx="2935980" cy="2740485"/>
          </a:xfrm>
          <a:custGeom>
            <a:avLst/>
            <a:gdLst/>
            <a:ahLst/>
            <a:cxnLst/>
            <a:rect l="l" t="t" r="r" b="b"/>
            <a:pathLst>
              <a:path w="2935980" h="2740485">
                <a:moveTo>
                  <a:pt x="0" y="0"/>
                </a:moveTo>
                <a:lnTo>
                  <a:pt x="2935980" y="0"/>
                </a:lnTo>
                <a:lnTo>
                  <a:pt x="2935980" y="2740485"/>
                </a:lnTo>
                <a:lnTo>
                  <a:pt x="0" y="274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251737" y="7703000"/>
            <a:ext cx="2935980" cy="2740485"/>
          </a:xfrm>
          <a:custGeom>
            <a:avLst/>
            <a:gdLst/>
            <a:ahLst/>
            <a:cxnLst/>
            <a:rect l="l" t="t" r="r" b="b"/>
            <a:pathLst>
              <a:path w="2935980" h="2740485">
                <a:moveTo>
                  <a:pt x="0" y="0"/>
                </a:moveTo>
                <a:lnTo>
                  <a:pt x="2935980" y="0"/>
                </a:lnTo>
                <a:lnTo>
                  <a:pt x="2935980" y="2740485"/>
                </a:lnTo>
                <a:lnTo>
                  <a:pt x="0" y="274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295371" y="1922854"/>
            <a:ext cx="11649069" cy="6620919"/>
            <a:chOff x="0" y="0"/>
            <a:chExt cx="4547616" cy="25847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47616" cy="2584704"/>
            </a:xfrm>
            <a:custGeom>
              <a:avLst/>
              <a:gdLst/>
              <a:ahLst/>
              <a:cxnLst/>
              <a:rect l="l" t="t" r="r" b="b"/>
              <a:pathLst>
                <a:path w="4547616" h="2584704">
                  <a:moveTo>
                    <a:pt x="4547616" y="2584704"/>
                  </a:moveTo>
                  <a:lnTo>
                    <a:pt x="0" y="2584704"/>
                  </a:lnTo>
                  <a:lnTo>
                    <a:pt x="0" y="0"/>
                  </a:lnTo>
                  <a:lnTo>
                    <a:pt x="4547616" y="0"/>
                  </a:lnTo>
                  <a:lnTo>
                    <a:pt x="4547616" y="2584704"/>
                  </a:lnTo>
                  <a:close/>
                </a:path>
              </a:pathLst>
            </a:custGeom>
            <a:blipFill>
              <a:blip r:embed="rId4"/>
              <a:stretch>
                <a:fillRect t="-33" b="-3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8418" y="49420"/>
              <a:ext cx="4473128" cy="2451241"/>
            </a:xfrm>
            <a:custGeom>
              <a:avLst/>
              <a:gdLst/>
              <a:ahLst/>
              <a:cxnLst/>
              <a:rect l="l" t="t" r="r" b="b"/>
              <a:pathLst>
                <a:path w="4473128" h="2451241">
                  <a:moveTo>
                    <a:pt x="3806137" y="2224714"/>
                  </a:moveTo>
                  <a:cubicBezTo>
                    <a:pt x="4040534" y="2160616"/>
                    <a:pt x="4250942" y="2021088"/>
                    <a:pt x="4364350" y="1794622"/>
                  </a:cubicBezTo>
                  <a:cubicBezTo>
                    <a:pt x="4473127" y="1577406"/>
                    <a:pt x="4451920" y="1287641"/>
                    <a:pt x="4276200" y="1119887"/>
                  </a:cubicBezTo>
                  <a:cubicBezTo>
                    <a:pt x="4087738" y="939970"/>
                    <a:pt x="3790734" y="940461"/>
                    <a:pt x="3565019" y="810294"/>
                  </a:cubicBezTo>
                  <a:cubicBezTo>
                    <a:pt x="3372524" y="699283"/>
                    <a:pt x="3247955" y="503663"/>
                    <a:pt x="3106075" y="332651"/>
                  </a:cubicBezTo>
                  <a:cubicBezTo>
                    <a:pt x="2964196" y="161639"/>
                    <a:pt x="2774430" y="0"/>
                    <a:pt x="2552260" y="4471"/>
                  </a:cubicBezTo>
                  <a:cubicBezTo>
                    <a:pt x="2397795" y="7580"/>
                    <a:pt x="2258303" y="90694"/>
                    <a:pt x="2119909" y="159367"/>
                  </a:cubicBezTo>
                  <a:cubicBezTo>
                    <a:pt x="1899043" y="268964"/>
                    <a:pt x="1662409" y="346727"/>
                    <a:pt x="1419584" y="389512"/>
                  </a:cubicBezTo>
                  <a:cubicBezTo>
                    <a:pt x="1028401" y="458435"/>
                    <a:pt x="588440" y="451093"/>
                    <a:pt x="293528" y="717158"/>
                  </a:cubicBezTo>
                  <a:cubicBezTo>
                    <a:pt x="90084" y="900701"/>
                    <a:pt x="0" y="1200787"/>
                    <a:pt x="68756" y="1466013"/>
                  </a:cubicBezTo>
                  <a:cubicBezTo>
                    <a:pt x="137511" y="1731237"/>
                    <a:pt x="362060" y="1949786"/>
                    <a:pt x="629074" y="2011318"/>
                  </a:cubicBezTo>
                  <a:cubicBezTo>
                    <a:pt x="813702" y="2053864"/>
                    <a:pt x="1008656" y="2025801"/>
                    <a:pt x="1194116" y="2064574"/>
                  </a:cubicBezTo>
                  <a:cubicBezTo>
                    <a:pt x="1510477" y="2130714"/>
                    <a:pt x="1769446" y="2384148"/>
                    <a:pt x="2090558" y="2420848"/>
                  </a:cubicBezTo>
                  <a:cubicBezTo>
                    <a:pt x="2356471" y="2451241"/>
                    <a:pt x="2612011" y="2327835"/>
                    <a:pt x="2867231" y="2247245"/>
                  </a:cubicBezTo>
                  <a:cubicBezTo>
                    <a:pt x="3041872" y="2192102"/>
                    <a:pt x="3227440" y="2251354"/>
                    <a:pt x="3404183" y="2263564"/>
                  </a:cubicBezTo>
                  <a:cubicBezTo>
                    <a:pt x="3537184" y="2272752"/>
                    <a:pt x="3675392" y="2260467"/>
                    <a:pt x="3806137" y="2224714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2566725" y="197149"/>
            <a:ext cx="3377714" cy="1725705"/>
          </a:xfrm>
          <a:custGeom>
            <a:avLst/>
            <a:gdLst/>
            <a:ahLst/>
            <a:cxnLst/>
            <a:rect l="l" t="t" r="r" b="b"/>
            <a:pathLst>
              <a:path w="3377714" h="1725705">
                <a:moveTo>
                  <a:pt x="0" y="0"/>
                </a:moveTo>
                <a:lnTo>
                  <a:pt x="3377715" y="0"/>
                </a:lnTo>
                <a:lnTo>
                  <a:pt x="3377715" y="1725705"/>
                </a:lnTo>
                <a:lnTo>
                  <a:pt x="0" y="1725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562880" y="580367"/>
            <a:ext cx="3377714" cy="1725705"/>
          </a:xfrm>
          <a:custGeom>
            <a:avLst/>
            <a:gdLst/>
            <a:ahLst/>
            <a:cxnLst/>
            <a:rect l="l" t="t" r="r" b="b"/>
            <a:pathLst>
              <a:path w="3377714" h="1725705">
                <a:moveTo>
                  <a:pt x="0" y="0"/>
                </a:moveTo>
                <a:lnTo>
                  <a:pt x="3377714" y="0"/>
                </a:lnTo>
                <a:lnTo>
                  <a:pt x="3377714" y="1725705"/>
                </a:lnTo>
                <a:lnTo>
                  <a:pt x="0" y="1725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96789" y="282048"/>
            <a:ext cx="4383088" cy="2239359"/>
          </a:xfrm>
          <a:custGeom>
            <a:avLst/>
            <a:gdLst/>
            <a:ahLst/>
            <a:cxnLst/>
            <a:rect l="l" t="t" r="r" b="b"/>
            <a:pathLst>
              <a:path w="4383088" h="2239359">
                <a:moveTo>
                  <a:pt x="0" y="0"/>
                </a:moveTo>
                <a:lnTo>
                  <a:pt x="4383088" y="0"/>
                </a:lnTo>
                <a:lnTo>
                  <a:pt x="4383088" y="2239360"/>
                </a:lnTo>
                <a:lnTo>
                  <a:pt x="0" y="223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0" y="-190411"/>
            <a:ext cx="2564950" cy="2500826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4295371" y="8477604"/>
            <a:ext cx="2841258" cy="1561393"/>
          </a:xfrm>
          <a:custGeom>
            <a:avLst/>
            <a:gdLst/>
            <a:ahLst/>
            <a:cxnLst/>
            <a:rect l="l" t="t" r="r" b="b"/>
            <a:pathLst>
              <a:path w="2841258" h="1561393">
                <a:moveTo>
                  <a:pt x="0" y="0"/>
                </a:moveTo>
                <a:lnTo>
                  <a:pt x="2841258" y="0"/>
                </a:lnTo>
                <a:lnTo>
                  <a:pt x="2841258" y="1561392"/>
                </a:lnTo>
                <a:lnTo>
                  <a:pt x="0" y="15613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71450" y="8926589"/>
            <a:ext cx="1924655" cy="1479914"/>
          </a:xfrm>
          <a:custGeom>
            <a:avLst/>
            <a:gdLst/>
            <a:ahLst/>
            <a:cxnLst/>
            <a:rect l="l" t="t" r="r" b="b"/>
            <a:pathLst>
              <a:path w="1924655" h="1479914">
                <a:moveTo>
                  <a:pt x="0" y="0"/>
                </a:moveTo>
                <a:lnTo>
                  <a:pt x="1924655" y="0"/>
                </a:lnTo>
                <a:lnTo>
                  <a:pt x="1924655" y="1479914"/>
                </a:lnTo>
                <a:lnTo>
                  <a:pt x="0" y="14799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209056" y="8195678"/>
            <a:ext cx="3769349" cy="2349220"/>
          </a:xfrm>
          <a:custGeom>
            <a:avLst/>
            <a:gdLst/>
            <a:ahLst/>
            <a:cxnLst/>
            <a:rect l="l" t="t" r="r" b="b"/>
            <a:pathLst>
              <a:path w="3769349" h="2349220">
                <a:moveTo>
                  <a:pt x="0" y="0"/>
                </a:moveTo>
                <a:lnTo>
                  <a:pt x="3769349" y="0"/>
                </a:lnTo>
                <a:lnTo>
                  <a:pt x="3769349" y="2349219"/>
                </a:lnTo>
                <a:lnTo>
                  <a:pt x="0" y="23492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789407" y="8926589"/>
            <a:ext cx="1498593" cy="1360411"/>
          </a:xfrm>
          <a:custGeom>
            <a:avLst/>
            <a:gdLst/>
            <a:ahLst/>
            <a:cxnLst/>
            <a:rect l="l" t="t" r="r" b="b"/>
            <a:pathLst>
              <a:path w="1498593" h="1360411">
                <a:moveTo>
                  <a:pt x="0" y="0"/>
                </a:moveTo>
                <a:lnTo>
                  <a:pt x="1498593" y="0"/>
                </a:lnTo>
                <a:lnTo>
                  <a:pt x="1498593" y="1360411"/>
                </a:lnTo>
                <a:lnTo>
                  <a:pt x="0" y="1360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888333" y="2786040"/>
            <a:ext cx="3571713" cy="4714920"/>
          </a:xfrm>
          <a:custGeom>
            <a:avLst/>
            <a:gdLst/>
            <a:ahLst/>
            <a:cxnLst/>
            <a:rect l="l" t="t" r="r" b="b"/>
            <a:pathLst>
              <a:path w="3571713" h="4714920">
                <a:moveTo>
                  <a:pt x="0" y="0"/>
                </a:moveTo>
                <a:lnTo>
                  <a:pt x="3571714" y="0"/>
                </a:lnTo>
                <a:lnTo>
                  <a:pt x="3571714" y="4714920"/>
                </a:lnTo>
                <a:lnTo>
                  <a:pt x="0" y="47149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7432198" y="9153525"/>
            <a:ext cx="84832" cy="28384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22928" y="4569745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004AAD"/>
                </a:solidFill>
                <a:latin typeface="Fredoka"/>
                <a:ea typeface="Fredoka"/>
                <a:cs typeface="Fredoka"/>
                <a:sym typeface="Fredoka"/>
              </a:rPr>
              <a:t>Development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85718" y="1388101"/>
            <a:ext cx="15916564" cy="7998143"/>
            <a:chOff x="0" y="0"/>
            <a:chExt cx="9386545" cy="4716780"/>
          </a:xfrm>
        </p:grpSpPr>
        <p:sp>
          <p:nvSpPr>
            <p:cNvPr id="4" name="Freeform 4"/>
            <p:cNvSpPr/>
            <p:nvPr/>
          </p:nvSpPr>
          <p:spPr>
            <a:xfrm>
              <a:off x="0" y="-7620"/>
              <a:ext cx="9391625" cy="4726940"/>
            </a:xfrm>
            <a:custGeom>
              <a:avLst/>
              <a:gdLst/>
              <a:ahLst/>
              <a:cxnLst/>
              <a:rect l="l" t="t" r="r" b="b"/>
              <a:pathLst>
                <a:path w="9391625" h="4726940">
                  <a:moveTo>
                    <a:pt x="6641191" y="4662170"/>
                  </a:moveTo>
                  <a:cubicBezTo>
                    <a:pt x="6586876" y="4669790"/>
                    <a:pt x="6544906" y="4679950"/>
                    <a:pt x="6502936" y="4682490"/>
                  </a:cubicBezTo>
                  <a:cubicBezTo>
                    <a:pt x="6265926" y="4692650"/>
                    <a:pt x="6031387" y="4702810"/>
                    <a:pt x="5794377" y="4711700"/>
                  </a:cubicBezTo>
                  <a:cubicBezTo>
                    <a:pt x="5673404" y="4715510"/>
                    <a:pt x="5552430" y="4719320"/>
                    <a:pt x="5431457" y="4720590"/>
                  </a:cubicBezTo>
                  <a:cubicBezTo>
                    <a:pt x="5300608" y="4723130"/>
                    <a:pt x="5169760" y="4726940"/>
                    <a:pt x="5041380" y="4724400"/>
                  </a:cubicBezTo>
                  <a:cubicBezTo>
                    <a:pt x="4917937" y="4723130"/>
                    <a:pt x="4794495" y="4719320"/>
                    <a:pt x="4675991" y="4707890"/>
                  </a:cubicBezTo>
                  <a:cubicBezTo>
                    <a:pt x="4522922" y="4693920"/>
                    <a:pt x="4367385" y="4693920"/>
                    <a:pt x="4216786" y="4681220"/>
                  </a:cubicBezTo>
                  <a:cubicBezTo>
                    <a:pt x="3824239" y="4648200"/>
                    <a:pt x="3424287" y="4657090"/>
                    <a:pt x="3029272" y="4643120"/>
                  </a:cubicBezTo>
                  <a:cubicBezTo>
                    <a:pt x="2807076" y="4635500"/>
                    <a:pt x="2584880" y="4617720"/>
                    <a:pt x="2362684" y="4602480"/>
                  </a:cubicBezTo>
                  <a:cubicBezTo>
                    <a:pt x="2110862" y="4585970"/>
                    <a:pt x="1859040" y="4566920"/>
                    <a:pt x="1604749" y="4549140"/>
                  </a:cubicBezTo>
                  <a:cubicBezTo>
                    <a:pt x="1419585" y="4536440"/>
                    <a:pt x="1231953" y="4523740"/>
                    <a:pt x="1046790" y="4511040"/>
                  </a:cubicBezTo>
                  <a:cubicBezTo>
                    <a:pt x="1041852" y="4511040"/>
                    <a:pt x="1036915" y="4509770"/>
                    <a:pt x="1031977" y="4509770"/>
                  </a:cubicBezTo>
                  <a:cubicBezTo>
                    <a:pt x="876440" y="4475480"/>
                    <a:pt x="711027" y="4448810"/>
                    <a:pt x="567834" y="4404360"/>
                  </a:cubicBezTo>
                  <a:cubicBezTo>
                    <a:pt x="325887" y="4328160"/>
                    <a:pt x="222196" y="4206240"/>
                    <a:pt x="212321" y="4062730"/>
                  </a:cubicBezTo>
                  <a:cubicBezTo>
                    <a:pt x="209852" y="4013200"/>
                    <a:pt x="197508" y="3964940"/>
                    <a:pt x="197508" y="3915410"/>
                  </a:cubicBezTo>
                  <a:cubicBezTo>
                    <a:pt x="199976" y="3846830"/>
                    <a:pt x="209852" y="3779520"/>
                    <a:pt x="217258" y="3712210"/>
                  </a:cubicBezTo>
                  <a:cubicBezTo>
                    <a:pt x="237009" y="3511550"/>
                    <a:pt x="246884" y="3310890"/>
                    <a:pt x="217258" y="3110230"/>
                  </a:cubicBezTo>
                  <a:cubicBezTo>
                    <a:pt x="190101" y="2929890"/>
                    <a:pt x="165413" y="2750820"/>
                    <a:pt x="138255" y="2570480"/>
                  </a:cubicBezTo>
                  <a:cubicBezTo>
                    <a:pt x="120973" y="2454910"/>
                    <a:pt x="98754" y="2340610"/>
                    <a:pt x="83941" y="2225040"/>
                  </a:cubicBezTo>
                  <a:cubicBezTo>
                    <a:pt x="74065" y="2148840"/>
                    <a:pt x="76534" y="2071370"/>
                    <a:pt x="66659" y="1995170"/>
                  </a:cubicBezTo>
                  <a:cubicBezTo>
                    <a:pt x="61721" y="1951990"/>
                    <a:pt x="34564" y="1910080"/>
                    <a:pt x="32095" y="1866900"/>
                  </a:cubicBezTo>
                  <a:cubicBezTo>
                    <a:pt x="22220" y="1762760"/>
                    <a:pt x="19751" y="1657350"/>
                    <a:pt x="14813" y="1551940"/>
                  </a:cubicBezTo>
                  <a:cubicBezTo>
                    <a:pt x="12344" y="1511300"/>
                    <a:pt x="0" y="1470660"/>
                    <a:pt x="2469" y="1430020"/>
                  </a:cubicBezTo>
                  <a:cubicBezTo>
                    <a:pt x="4938" y="1366520"/>
                    <a:pt x="19751" y="1303020"/>
                    <a:pt x="22220" y="1239520"/>
                  </a:cubicBezTo>
                  <a:cubicBezTo>
                    <a:pt x="24688" y="1165860"/>
                    <a:pt x="9875" y="1092200"/>
                    <a:pt x="14813" y="1019810"/>
                  </a:cubicBezTo>
                  <a:cubicBezTo>
                    <a:pt x="14813" y="949960"/>
                    <a:pt x="32095" y="881380"/>
                    <a:pt x="49377" y="811530"/>
                  </a:cubicBezTo>
                  <a:cubicBezTo>
                    <a:pt x="54315" y="787400"/>
                    <a:pt x="88878" y="765810"/>
                    <a:pt x="98754" y="741680"/>
                  </a:cubicBezTo>
                  <a:cubicBezTo>
                    <a:pt x="140724" y="622300"/>
                    <a:pt x="185163" y="502920"/>
                    <a:pt x="293792" y="392430"/>
                  </a:cubicBezTo>
                  <a:cubicBezTo>
                    <a:pt x="318481" y="368300"/>
                    <a:pt x="357982" y="346710"/>
                    <a:pt x="395015" y="327660"/>
                  </a:cubicBezTo>
                  <a:cubicBezTo>
                    <a:pt x="407359" y="321310"/>
                    <a:pt x="436985" y="325120"/>
                    <a:pt x="444392" y="325120"/>
                  </a:cubicBezTo>
                  <a:cubicBezTo>
                    <a:pt x="461674" y="308610"/>
                    <a:pt x="471549" y="292100"/>
                    <a:pt x="491300" y="284480"/>
                  </a:cubicBezTo>
                  <a:cubicBezTo>
                    <a:pt x="597460" y="242570"/>
                    <a:pt x="708558" y="212090"/>
                    <a:pt x="846814" y="204470"/>
                  </a:cubicBezTo>
                  <a:cubicBezTo>
                    <a:pt x="950505" y="198120"/>
                    <a:pt x="1051728" y="175260"/>
                    <a:pt x="1155419" y="162560"/>
                  </a:cubicBezTo>
                  <a:cubicBezTo>
                    <a:pt x="1281330" y="147320"/>
                    <a:pt x="1407241" y="129540"/>
                    <a:pt x="1538090" y="120650"/>
                  </a:cubicBezTo>
                  <a:cubicBezTo>
                    <a:pt x="1656594" y="113030"/>
                    <a:pt x="1770161" y="96520"/>
                    <a:pt x="1891135" y="91440"/>
                  </a:cubicBezTo>
                  <a:cubicBezTo>
                    <a:pt x="2014577" y="86360"/>
                    <a:pt x="2138019" y="71120"/>
                    <a:pt x="2263930" y="66040"/>
                  </a:cubicBezTo>
                  <a:cubicBezTo>
                    <a:pt x="2604631" y="53340"/>
                    <a:pt x="2947800" y="44450"/>
                    <a:pt x="3288500" y="34290"/>
                  </a:cubicBezTo>
                  <a:cubicBezTo>
                    <a:pt x="3372441" y="31750"/>
                    <a:pt x="3456382" y="34290"/>
                    <a:pt x="3540322" y="35560"/>
                  </a:cubicBezTo>
                  <a:cubicBezTo>
                    <a:pt x="3582293" y="36830"/>
                    <a:pt x="3624263" y="41910"/>
                    <a:pt x="3668702" y="44450"/>
                  </a:cubicBezTo>
                  <a:cubicBezTo>
                    <a:pt x="3688453" y="45720"/>
                    <a:pt x="3708204" y="41910"/>
                    <a:pt x="3727955" y="41910"/>
                  </a:cubicBezTo>
                  <a:cubicBezTo>
                    <a:pt x="3787207" y="41910"/>
                    <a:pt x="3848928" y="41910"/>
                    <a:pt x="3908180" y="40640"/>
                  </a:cubicBezTo>
                  <a:cubicBezTo>
                    <a:pt x="4021747" y="38100"/>
                    <a:pt x="4137783" y="31750"/>
                    <a:pt x="4251349" y="31750"/>
                  </a:cubicBezTo>
                  <a:cubicBezTo>
                    <a:pt x="4362448" y="31750"/>
                    <a:pt x="4473546" y="35560"/>
                    <a:pt x="4584643" y="38100"/>
                  </a:cubicBezTo>
                  <a:lnTo>
                    <a:pt x="4673522" y="38100"/>
                  </a:lnTo>
                  <a:cubicBezTo>
                    <a:pt x="4809308" y="35560"/>
                    <a:pt x="4942626" y="35560"/>
                    <a:pt x="5078412" y="31750"/>
                  </a:cubicBezTo>
                  <a:cubicBezTo>
                    <a:pt x="5209261" y="27940"/>
                    <a:pt x="5337641" y="19050"/>
                    <a:pt x="5468490" y="15240"/>
                  </a:cubicBezTo>
                  <a:cubicBezTo>
                    <a:pt x="5530211" y="12700"/>
                    <a:pt x="5594401" y="12700"/>
                    <a:pt x="5656122" y="19050"/>
                  </a:cubicBezTo>
                  <a:cubicBezTo>
                    <a:pt x="5749938" y="27940"/>
                    <a:pt x="5838816" y="33020"/>
                    <a:pt x="5932632" y="19050"/>
                  </a:cubicBezTo>
                  <a:cubicBezTo>
                    <a:pt x="5967196" y="13970"/>
                    <a:pt x="6011635" y="22860"/>
                    <a:pt x="6051137" y="25400"/>
                  </a:cubicBezTo>
                  <a:cubicBezTo>
                    <a:pt x="6068419" y="26670"/>
                    <a:pt x="6088170" y="29210"/>
                    <a:pt x="6098045" y="25400"/>
                  </a:cubicBezTo>
                  <a:cubicBezTo>
                    <a:pt x="6164704" y="0"/>
                    <a:pt x="6226425" y="6350"/>
                    <a:pt x="6290615" y="27940"/>
                  </a:cubicBezTo>
                  <a:cubicBezTo>
                    <a:pt x="6298022" y="30480"/>
                    <a:pt x="6317772" y="24130"/>
                    <a:pt x="6332585" y="24130"/>
                  </a:cubicBezTo>
                  <a:cubicBezTo>
                    <a:pt x="6391837" y="24130"/>
                    <a:pt x="6451090" y="24130"/>
                    <a:pt x="6512810" y="25400"/>
                  </a:cubicBezTo>
                  <a:cubicBezTo>
                    <a:pt x="6557250" y="26670"/>
                    <a:pt x="6599220" y="34290"/>
                    <a:pt x="6643660" y="36830"/>
                  </a:cubicBezTo>
                  <a:cubicBezTo>
                    <a:pt x="6739944" y="43180"/>
                    <a:pt x="6838698" y="53340"/>
                    <a:pt x="6937452" y="53340"/>
                  </a:cubicBezTo>
                  <a:cubicBezTo>
                    <a:pt x="7122616" y="54610"/>
                    <a:pt x="7307779" y="58420"/>
                    <a:pt x="7490473" y="78740"/>
                  </a:cubicBezTo>
                  <a:cubicBezTo>
                    <a:pt x="7660823" y="97790"/>
                    <a:pt x="7836111" y="97790"/>
                    <a:pt x="8008931" y="113030"/>
                  </a:cubicBezTo>
                  <a:cubicBezTo>
                    <a:pt x="8112622" y="121920"/>
                    <a:pt x="8218782" y="138430"/>
                    <a:pt x="8307660" y="165100"/>
                  </a:cubicBezTo>
                  <a:cubicBezTo>
                    <a:pt x="8403945" y="193040"/>
                    <a:pt x="8478010" y="238760"/>
                    <a:pt x="8564420" y="276860"/>
                  </a:cubicBezTo>
                  <a:cubicBezTo>
                    <a:pt x="8596516" y="290830"/>
                    <a:pt x="8643424" y="300990"/>
                    <a:pt x="8665643" y="318770"/>
                  </a:cubicBezTo>
                  <a:cubicBezTo>
                    <a:pt x="8729833" y="367030"/>
                    <a:pt x="8786616" y="417830"/>
                    <a:pt x="8843400" y="468630"/>
                  </a:cubicBezTo>
                  <a:cubicBezTo>
                    <a:pt x="8885370" y="505460"/>
                    <a:pt x="8927340" y="543560"/>
                    <a:pt x="8959435" y="581660"/>
                  </a:cubicBezTo>
                  <a:cubicBezTo>
                    <a:pt x="8993999" y="626110"/>
                    <a:pt x="9021156" y="671830"/>
                    <a:pt x="9048314" y="718820"/>
                  </a:cubicBezTo>
                  <a:cubicBezTo>
                    <a:pt x="9090285" y="792480"/>
                    <a:pt x="9139662" y="866140"/>
                    <a:pt x="9166818" y="942340"/>
                  </a:cubicBezTo>
                  <a:cubicBezTo>
                    <a:pt x="9206319" y="1049020"/>
                    <a:pt x="9226071" y="1158240"/>
                    <a:pt x="9255696" y="1266190"/>
                  </a:cubicBezTo>
                  <a:cubicBezTo>
                    <a:pt x="9265572" y="1301750"/>
                    <a:pt x="9277916" y="1337310"/>
                    <a:pt x="9282854" y="1372870"/>
                  </a:cubicBezTo>
                  <a:cubicBezTo>
                    <a:pt x="9297667" y="1474470"/>
                    <a:pt x="9307543" y="1574800"/>
                    <a:pt x="9319887" y="1676400"/>
                  </a:cubicBezTo>
                  <a:cubicBezTo>
                    <a:pt x="9337169" y="1802130"/>
                    <a:pt x="9361857" y="1926590"/>
                    <a:pt x="9374201" y="2052320"/>
                  </a:cubicBezTo>
                  <a:cubicBezTo>
                    <a:pt x="9386546" y="2172970"/>
                    <a:pt x="9391625" y="2294890"/>
                    <a:pt x="9389085" y="2416810"/>
                  </a:cubicBezTo>
                  <a:cubicBezTo>
                    <a:pt x="9384077" y="2620010"/>
                    <a:pt x="9364325" y="2821940"/>
                    <a:pt x="9344575" y="3025140"/>
                  </a:cubicBezTo>
                  <a:cubicBezTo>
                    <a:pt x="9332231" y="3150870"/>
                    <a:pt x="9314948" y="3275330"/>
                    <a:pt x="9290260" y="3399790"/>
                  </a:cubicBezTo>
                  <a:cubicBezTo>
                    <a:pt x="9265572" y="3524250"/>
                    <a:pt x="9228539" y="3647440"/>
                    <a:pt x="9201383" y="3771900"/>
                  </a:cubicBezTo>
                  <a:cubicBezTo>
                    <a:pt x="9181631" y="3858260"/>
                    <a:pt x="9176694" y="3944620"/>
                    <a:pt x="9154474" y="4029710"/>
                  </a:cubicBezTo>
                  <a:cubicBezTo>
                    <a:pt x="9134723" y="4107180"/>
                    <a:pt x="9060658" y="4175760"/>
                    <a:pt x="8961904" y="4232910"/>
                  </a:cubicBezTo>
                  <a:cubicBezTo>
                    <a:pt x="8880432" y="4281170"/>
                    <a:pt x="8816242" y="4335780"/>
                    <a:pt x="8732302" y="4382770"/>
                  </a:cubicBezTo>
                  <a:cubicBezTo>
                    <a:pt x="8658237" y="4424680"/>
                    <a:pt x="8576765" y="4466590"/>
                    <a:pt x="8448385" y="4467860"/>
                  </a:cubicBezTo>
                  <a:cubicBezTo>
                    <a:pt x="8418758" y="4467860"/>
                    <a:pt x="8391601" y="4483100"/>
                    <a:pt x="8361976" y="4490720"/>
                  </a:cubicBezTo>
                  <a:cubicBezTo>
                    <a:pt x="8236064" y="4518660"/>
                    <a:pt x="8105215" y="4542790"/>
                    <a:pt x="7981772" y="4573270"/>
                  </a:cubicBezTo>
                  <a:cubicBezTo>
                    <a:pt x="7754640" y="4629150"/>
                    <a:pt x="7510225" y="4638040"/>
                    <a:pt x="7265808" y="4643120"/>
                  </a:cubicBezTo>
                  <a:cubicBezTo>
                    <a:pt x="7171992" y="4645660"/>
                    <a:pt x="7075708" y="4641850"/>
                    <a:pt x="6981891" y="4645660"/>
                  </a:cubicBezTo>
                  <a:cubicBezTo>
                    <a:pt x="6934983" y="4646930"/>
                    <a:pt x="6890545" y="4658360"/>
                    <a:pt x="6846105" y="4663440"/>
                  </a:cubicBezTo>
                  <a:cubicBezTo>
                    <a:pt x="6826354" y="4665980"/>
                    <a:pt x="6806604" y="4664710"/>
                    <a:pt x="6784384" y="4665980"/>
                  </a:cubicBezTo>
                  <a:cubicBezTo>
                    <a:pt x="6754757" y="4667250"/>
                    <a:pt x="6725131" y="4671060"/>
                    <a:pt x="6695506" y="4669790"/>
                  </a:cubicBezTo>
                  <a:cubicBezTo>
                    <a:pt x="6665879" y="4667250"/>
                    <a:pt x="6646128" y="4662170"/>
                    <a:pt x="6641191" y="466217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6163339" y="0"/>
            <a:ext cx="5940410" cy="2324185"/>
          </a:xfrm>
          <a:custGeom>
            <a:avLst/>
            <a:gdLst/>
            <a:ahLst/>
            <a:cxnLst/>
            <a:rect l="l" t="t" r="r" b="b"/>
            <a:pathLst>
              <a:path w="5940410" h="2324185">
                <a:moveTo>
                  <a:pt x="0" y="0"/>
                </a:moveTo>
                <a:lnTo>
                  <a:pt x="5940410" y="0"/>
                </a:lnTo>
                <a:lnTo>
                  <a:pt x="5940410" y="2324185"/>
                </a:lnTo>
                <a:lnTo>
                  <a:pt x="0" y="2324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893427" y="2190793"/>
            <a:ext cx="4043947" cy="3342163"/>
          </a:xfrm>
          <a:custGeom>
            <a:avLst/>
            <a:gdLst/>
            <a:ahLst/>
            <a:cxnLst/>
            <a:rect l="l" t="t" r="r" b="b"/>
            <a:pathLst>
              <a:path w="4043947" h="3342163">
                <a:moveTo>
                  <a:pt x="0" y="0"/>
                </a:moveTo>
                <a:lnTo>
                  <a:pt x="4043947" y="0"/>
                </a:lnTo>
                <a:lnTo>
                  <a:pt x="4043947" y="3342162"/>
                </a:lnTo>
                <a:lnTo>
                  <a:pt x="0" y="33421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479072" y="2190793"/>
            <a:ext cx="4070852" cy="3342163"/>
          </a:xfrm>
          <a:custGeom>
            <a:avLst/>
            <a:gdLst/>
            <a:ahLst/>
            <a:cxnLst/>
            <a:rect l="l" t="t" r="r" b="b"/>
            <a:pathLst>
              <a:path w="4070852" h="3342163">
                <a:moveTo>
                  <a:pt x="0" y="0"/>
                </a:moveTo>
                <a:lnTo>
                  <a:pt x="4070852" y="0"/>
                </a:lnTo>
                <a:lnTo>
                  <a:pt x="4070852" y="3342162"/>
                </a:lnTo>
                <a:lnTo>
                  <a:pt x="0" y="33421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893427" y="5718262"/>
            <a:ext cx="4043947" cy="3350098"/>
          </a:xfrm>
          <a:custGeom>
            <a:avLst/>
            <a:gdLst/>
            <a:ahLst/>
            <a:cxnLst/>
            <a:rect l="l" t="t" r="r" b="b"/>
            <a:pathLst>
              <a:path w="4043947" h="3350098">
                <a:moveTo>
                  <a:pt x="0" y="0"/>
                </a:moveTo>
                <a:lnTo>
                  <a:pt x="4043947" y="0"/>
                </a:lnTo>
                <a:lnTo>
                  <a:pt x="4043947" y="3350098"/>
                </a:lnTo>
                <a:lnTo>
                  <a:pt x="0" y="33500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476429" y="5718262"/>
            <a:ext cx="4073495" cy="3350098"/>
          </a:xfrm>
          <a:custGeom>
            <a:avLst/>
            <a:gdLst/>
            <a:ahLst/>
            <a:cxnLst/>
            <a:rect l="l" t="t" r="r" b="b"/>
            <a:pathLst>
              <a:path w="4073495" h="3350098">
                <a:moveTo>
                  <a:pt x="0" y="0"/>
                </a:moveTo>
                <a:lnTo>
                  <a:pt x="4073495" y="0"/>
                </a:lnTo>
                <a:lnTo>
                  <a:pt x="4073495" y="3350098"/>
                </a:lnTo>
                <a:lnTo>
                  <a:pt x="0" y="33500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85718" y="631874"/>
            <a:ext cx="1651144" cy="2179630"/>
          </a:xfrm>
          <a:custGeom>
            <a:avLst/>
            <a:gdLst/>
            <a:ahLst/>
            <a:cxnLst/>
            <a:rect l="l" t="t" r="r" b="b"/>
            <a:pathLst>
              <a:path w="1651144" h="2179630">
                <a:moveTo>
                  <a:pt x="0" y="0"/>
                </a:moveTo>
                <a:lnTo>
                  <a:pt x="1651144" y="0"/>
                </a:lnTo>
                <a:lnTo>
                  <a:pt x="1651144" y="2179629"/>
                </a:lnTo>
                <a:lnTo>
                  <a:pt x="0" y="21796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432198" y="9153525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22788" y="498524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EFEFE"/>
                </a:solidFill>
                <a:latin typeface="Fredoka"/>
                <a:ea typeface="Fredoka"/>
                <a:cs typeface="Fredoka"/>
                <a:sym typeface="Fredoka"/>
              </a:rPr>
              <a:t>Download</a:t>
            </a:r>
          </a:p>
        </p:txBody>
      </p:sp>
      <p:sp>
        <p:nvSpPr>
          <p:cNvPr id="13" name="Freeform 13"/>
          <p:cNvSpPr/>
          <p:nvPr/>
        </p:nvSpPr>
        <p:spPr>
          <a:xfrm flipH="1">
            <a:off x="15451138" y="7441838"/>
            <a:ext cx="1651144" cy="2179630"/>
          </a:xfrm>
          <a:custGeom>
            <a:avLst/>
            <a:gdLst/>
            <a:ahLst/>
            <a:cxnLst/>
            <a:rect l="l" t="t" r="r" b="b"/>
            <a:pathLst>
              <a:path w="1651144" h="2179630">
                <a:moveTo>
                  <a:pt x="1651144" y="0"/>
                </a:moveTo>
                <a:lnTo>
                  <a:pt x="0" y="0"/>
                </a:lnTo>
                <a:lnTo>
                  <a:pt x="0" y="2179630"/>
                </a:lnTo>
                <a:lnTo>
                  <a:pt x="1651144" y="2179630"/>
                </a:lnTo>
                <a:lnTo>
                  <a:pt x="1651144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50333" y="7971484"/>
            <a:ext cx="2935980" cy="2740485"/>
          </a:xfrm>
          <a:custGeom>
            <a:avLst/>
            <a:gdLst/>
            <a:ahLst/>
            <a:cxnLst/>
            <a:rect l="l" t="t" r="r" b="b"/>
            <a:pathLst>
              <a:path w="2935980" h="2740485">
                <a:moveTo>
                  <a:pt x="0" y="0"/>
                </a:moveTo>
                <a:lnTo>
                  <a:pt x="2935980" y="0"/>
                </a:lnTo>
                <a:lnTo>
                  <a:pt x="2935980" y="2740485"/>
                </a:lnTo>
                <a:lnTo>
                  <a:pt x="0" y="274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251737" y="7703000"/>
            <a:ext cx="2935980" cy="2740485"/>
          </a:xfrm>
          <a:custGeom>
            <a:avLst/>
            <a:gdLst/>
            <a:ahLst/>
            <a:cxnLst/>
            <a:rect l="l" t="t" r="r" b="b"/>
            <a:pathLst>
              <a:path w="2935980" h="2740485">
                <a:moveTo>
                  <a:pt x="0" y="0"/>
                </a:moveTo>
                <a:lnTo>
                  <a:pt x="2935980" y="0"/>
                </a:lnTo>
                <a:lnTo>
                  <a:pt x="2935980" y="2740485"/>
                </a:lnTo>
                <a:lnTo>
                  <a:pt x="0" y="274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295371" y="1922854"/>
            <a:ext cx="11649069" cy="6620919"/>
            <a:chOff x="0" y="0"/>
            <a:chExt cx="4547616" cy="25847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47616" cy="2584704"/>
            </a:xfrm>
            <a:custGeom>
              <a:avLst/>
              <a:gdLst/>
              <a:ahLst/>
              <a:cxnLst/>
              <a:rect l="l" t="t" r="r" b="b"/>
              <a:pathLst>
                <a:path w="4547616" h="2584704">
                  <a:moveTo>
                    <a:pt x="4547616" y="2584704"/>
                  </a:moveTo>
                  <a:lnTo>
                    <a:pt x="0" y="2584704"/>
                  </a:lnTo>
                  <a:lnTo>
                    <a:pt x="0" y="0"/>
                  </a:lnTo>
                  <a:lnTo>
                    <a:pt x="4547616" y="0"/>
                  </a:lnTo>
                  <a:lnTo>
                    <a:pt x="4547616" y="2584704"/>
                  </a:lnTo>
                  <a:close/>
                </a:path>
              </a:pathLst>
            </a:custGeom>
            <a:blipFill>
              <a:blip r:embed="rId4"/>
              <a:stretch>
                <a:fillRect t="-33" b="-3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8418" y="49420"/>
              <a:ext cx="4473128" cy="2451241"/>
            </a:xfrm>
            <a:custGeom>
              <a:avLst/>
              <a:gdLst/>
              <a:ahLst/>
              <a:cxnLst/>
              <a:rect l="l" t="t" r="r" b="b"/>
              <a:pathLst>
                <a:path w="4473128" h="2451241">
                  <a:moveTo>
                    <a:pt x="3806137" y="2224714"/>
                  </a:moveTo>
                  <a:cubicBezTo>
                    <a:pt x="4040534" y="2160616"/>
                    <a:pt x="4250942" y="2021088"/>
                    <a:pt x="4364350" y="1794622"/>
                  </a:cubicBezTo>
                  <a:cubicBezTo>
                    <a:pt x="4473127" y="1577406"/>
                    <a:pt x="4451920" y="1287641"/>
                    <a:pt x="4276200" y="1119887"/>
                  </a:cubicBezTo>
                  <a:cubicBezTo>
                    <a:pt x="4087738" y="939970"/>
                    <a:pt x="3790734" y="940461"/>
                    <a:pt x="3565019" y="810294"/>
                  </a:cubicBezTo>
                  <a:cubicBezTo>
                    <a:pt x="3372524" y="699283"/>
                    <a:pt x="3247955" y="503663"/>
                    <a:pt x="3106075" y="332651"/>
                  </a:cubicBezTo>
                  <a:cubicBezTo>
                    <a:pt x="2964196" y="161639"/>
                    <a:pt x="2774430" y="0"/>
                    <a:pt x="2552260" y="4471"/>
                  </a:cubicBezTo>
                  <a:cubicBezTo>
                    <a:pt x="2397795" y="7580"/>
                    <a:pt x="2258303" y="90694"/>
                    <a:pt x="2119909" y="159367"/>
                  </a:cubicBezTo>
                  <a:cubicBezTo>
                    <a:pt x="1899043" y="268964"/>
                    <a:pt x="1662409" y="346727"/>
                    <a:pt x="1419584" y="389512"/>
                  </a:cubicBezTo>
                  <a:cubicBezTo>
                    <a:pt x="1028401" y="458435"/>
                    <a:pt x="588440" y="451093"/>
                    <a:pt x="293528" y="717158"/>
                  </a:cubicBezTo>
                  <a:cubicBezTo>
                    <a:pt x="90084" y="900701"/>
                    <a:pt x="0" y="1200787"/>
                    <a:pt x="68756" y="1466013"/>
                  </a:cubicBezTo>
                  <a:cubicBezTo>
                    <a:pt x="137511" y="1731237"/>
                    <a:pt x="362060" y="1949786"/>
                    <a:pt x="629074" y="2011318"/>
                  </a:cubicBezTo>
                  <a:cubicBezTo>
                    <a:pt x="813702" y="2053864"/>
                    <a:pt x="1008656" y="2025801"/>
                    <a:pt x="1194116" y="2064574"/>
                  </a:cubicBezTo>
                  <a:cubicBezTo>
                    <a:pt x="1510477" y="2130714"/>
                    <a:pt x="1769446" y="2384148"/>
                    <a:pt x="2090558" y="2420848"/>
                  </a:cubicBezTo>
                  <a:cubicBezTo>
                    <a:pt x="2356471" y="2451241"/>
                    <a:pt x="2612011" y="2327835"/>
                    <a:pt x="2867231" y="2247245"/>
                  </a:cubicBezTo>
                  <a:cubicBezTo>
                    <a:pt x="3041872" y="2192102"/>
                    <a:pt x="3227440" y="2251354"/>
                    <a:pt x="3404183" y="2263564"/>
                  </a:cubicBezTo>
                  <a:cubicBezTo>
                    <a:pt x="3537184" y="2272752"/>
                    <a:pt x="3675392" y="2260467"/>
                    <a:pt x="3806137" y="2224714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2566725" y="197149"/>
            <a:ext cx="3377714" cy="1725705"/>
          </a:xfrm>
          <a:custGeom>
            <a:avLst/>
            <a:gdLst/>
            <a:ahLst/>
            <a:cxnLst/>
            <a:rect l="l" t="t" r="r" b="b"/>
            <a:pathLst>
              <a:path w="3377714" h="1725705">
                <a:moveTo>
                  <a:pt x="0" y="0"/>
                </a:moveTo>
                <a:lnTo>
                  <a:pt x="3377715" y="0"/>
                </a:lnTo>
                <a:lnTo>
                  <a:pt x="3377715" y="1725705"/>
                </a:lnTo>
                <a:lnTo>
                  <a:pt x="0" y="1725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562880" y="580367"/>
            <a:ext cx="3377714" cy="1725705"/>
          </a:xfrm>
          <a:custGeom>
            <a:avLst/>
            <a:gdLst/>
            <a:ahLst/>
            <a:cxnLst/>
            <a:rect l="l" t="t" r="r" b="b"/>
            <a:pathLst>
              <a:path w="3377714" h="1725705">
                <a:moveTo>
                  <a:pt x="0" y="0"/>
                </a:moveTo>
                <a:lnTo>
                  <a:pt x="3377714" y="0"/>
                </a:lnTo>
                <a:lnTo>
                  <a:pt x="3377714" y="1725705"/>
                </a:lnTo>
                <a:lnTo>
                  <a:pt x="0" y="1725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96789" y="282048"/>
            <a:ext cx="4383088" cy="2239359"/>
          </a:xfrm>
          <a:custGeom>
            <a:avLst/>
            <a:gdLst/>
            <a:ahLst/>
            <a:cxnLst/>
            <a:rect l="l" t="t" r="r" b="b"/>
            <a:pathLst>
              <a:path w="4383088" h="2239359">
                <a:moveTo>
                  <a:pt x="0" y="0"/>
                </a:moveTo>
                <a:lnTo>
                  <a:pt x="4383088" y="0"/>
                </a:lnTo>
                <a:lnTo>
                  <a:pt x="4383088" y="2239360"/>
                </a:lnTo>
                <a:lnTo>
                  <a:pt x="0" y="223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0" y="-190411"/>
            <a:ext cx="2564950" cy="2500826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4295371" y="8477604"/>
            <a:ext cx="2841258" cy="1561393"/>
          </a:xfrm>
          <a:custGeom>
            <a:avLst/>
            <a:gdLst/>
            <a:ahLst/>
            <a:cxnLst/>
            <a:rect l="l" t="t" r="r" b="b"/>
            <a:pathLst>
              <a:path w="2841258" h="1561393">
                <a:moveTo>
                  <a:pt x="0" y="0"/>
                </a:moveTo>
                <a:lnTo>
                  <a:pt x="2841258" y="0"/>
                </a:lnTo>
                <a:lnTo>
                  <a:pt x="2841258" y="1561392"/>
                </a:lnTo>
                <a:lnTo>
                  <a:pt x="0" y="15613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71450" y="8926589"/>
            <a:ext cx="1924655" cy="1479914"/>
          </a:xfrm>
          <a:custGeom>
            <a:avLst/>
            <a:gdLst/>
            <a:ahLst/>
            <a:cxnLst/>
            <a:rect l="l" t="t" r="r" b="b"/>
            <a:pathLst>
              <a:path w="1924655" h="1479914">
                <a:moveTo>
                  <a:pt x="0" y="0"/>
                </a:moveTo>
                <a:lnTo>
                  <a:pt x="1924655" y="0"/>
                </a:lnTo>
                <a:lnTo>
                  <a:pt x="1924655" y="1479914"/>
                </a:lnTo>
                <a:lnTo>
                  <a:pt x="0" y="14799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209056" y="8195678"/>
            <a:ext cx="3769349" cy="2349220"/>
          </a:xfrm>
          <a:custGeom>
            <a:avLst/>
            <a:gdLst/>
            <a:ahLst/>
            <a:cxnLst/>
            <a:rect l="l" t="t" r="r" b="b"/>
            <a:pathLst>
              <a:path w="3769349" h="2349220">
                <a:moveTo>
                  <a:pt x="0" y="0"/>
                </a:moveTo>
                <a:lnTo>
                  <a:pt x="3769349" y="0"/>
                </a:lnTo>
                <a:lnTo>
                  <a:pt x="3769349" y="2349219"/>
                </a:lnTo>
                <a:lnTo>
                  <a:pt x="0" y="23492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789407" y="8926589"/>
            <a:ext cx="1498593" cy="1360411"/>
          </a:xfrm>
          <a:custGeom>
            <a:avLst/>
            <a:gdLst/>
            <a:ahLst/>
            <a:cxnLst/>
            <a:rect l="l" t="t" r="r" b="b"/>
            <a:pathLst>
              <a:path w="1498593" h="1360411">
                <a:moveTo>
                  <a:pt x="0" y="0"/>
                </a:moveTo>
                <a:lnTo>
                  <a:pt x="1498593" y="0"/>
                </a:lnTo>
                <a:lnTo>
                  <a:pt x="1498593" y="1360411"/>
                </a:lnTo>
                <a:lnTo>
                  <a:pt x="0" y="1360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888333" y="2942044"/>
            <a:ext cx="3647200" cy="4582540"/>
          </a:xfrm>
          <a:custGeom>
            <a:avLst/>
            <a:gdLst/>
            <a:ahLst/>
            <a:cxnLst/>
            <a:rect l="l" t="t" r="r" b="b"/>
            <a:pathLst>
              <a:path w="3647200" h="4582540">
                <a:moveTo>
                  <a:pt x="0" y="0"/>
                </a:moveTo>
                <a:lnTo>
                  <a:pt x="3647200" y="0"/>
                </a:lnTo>
                <a:lnTo>
                  <a:pt x="3647200" y="4582540"/>
                </a:lnTo>
                <a:lnTo>
                  <a:pt x="0" y="45825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7432198" y="9153525"/>
            <a:ext cx="84832" cy="28384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22928" y="4569745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004AAD"/>
                </a:solidFill>
                <a:latin typeface="Fredoka"/>
                <a:ea typeface="Fredoka"/>
                <a:cs typeface="Fredoka"/>
                <a:sym typeface="Fredoka"/>
              </a:rPr>
              <a:t>Special Features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432198" y="9153525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25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43099" y="1028700"/>
            <a:ext cx="17514191" cy="9219707"/>
            <a:chOff x="0" y="0"/>
            <a:chExt cx="10024152" cy="5276849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10029232" cy="5287009"/>
            </a:xfrm>
            <a:custGeom>
              <a:avLst/>
              <a:gdLst/>
              <a:ahLst/>
              <a:cxnLst/>
              <a:rect l="l" t="t" r="r" b="b"/>
              <a:pathLst>
                <a:path w="10029232" h="5287009">
                  <a:moveTo>
                    <a:pt x="7092312" y="5214850"/>
                  </a:moveTo>
                  <a:cubicBezTo>
                    <a:pt x="7034308" y="5223375"/>
                    <a:pt x="6989487" y="5234741"/>
                    <a:pt x="6944665" y="5237583"/>
                  </a:cubicBezTo>
                  <a:cubicBezTo>
                    <a:pt x="6691557" y="5248949"/>
                    <a:pt x="6441085" y="5260316"/>
                    <a:pt x="6187976" y="5270262"/>
                  </a:cubicBezTo>
                  <a:cubicBezTo>
                    <a:pt x="6058786" y="5274524"/>
                    <a:pt x="5929594" y="5278786"/>
                    <a:pt x="5800404" y="5280207"/>
                  </a:cubicBezTo>
                  <a:cubicBezTo>
                    <a:pt x="5660666" y="5283048"/>
                    <a:pt x="5520930" y="5287009"/>
                    <a:pt x="5383829" y="5284469"/>
                  </a:cubicBezTo>
                  <a:cubicBezTo>
                    <a:pt x="5252002" y="5283048"/>
                    <a:pt x="5120175" y="5278786"/>
                    <a:pt x="4993620" y="5265999"/>
                  </a:cubicBezTo>
                  <a:cubicBezTo>
                    <a:pt x="4830154" y="5250370"/>
                    <a:pt x="4664052" y="5250370"/>
                    <a:pt x="4503223" y="5236162"/>
                  </a:cubicBezTo>
                  <a:cubicBezTo>
                    <a:pt x="4084012" y="5199221"/>
                    <a:pt x="3656891" y="5209167"/>
                    <a:pt x="3235043" y="5193538"/>
                  </a:cubicBezTo>
                  <a:cubicBezTo>
                    <a:pt x="2997754" y="5185013"/>
                    <a:pt x="2760465" y="5165122"/>
                    <a:pt x="2523176" y="5148073"/>
                  </a:cubicBezTo>
                  <a:cubicBezTo>
                    <a:pt x="2254248" y="5129602"/>
                    <a:pt x="1985320" y="5108290"/>
                    <a:pt x="1713756" y="5088399"/>
                  </a:cubicBezTo>
                  <a:cubicBezTo>
                    <a:pt x="1516015" y="5074191"/>
                    <a:pt x="1315637" y="5059983"/>
                    <a:pt x="1117896" y="5045775"/>
                  </a:cubicBezTo>
                  <a:cubicBezTo>
                    <a:pt x="1112623" y="5045775"/>
                    <a:pt x="1107350" y="5044354"/>
                    <a:pt x="1102077" y="5044354"/>
                  </a:cubicBezTo>
                  <a:cubicBezTo>
                    <a:pt x="935974" y="5005992"/>
                    <a:pt x="759326" y="4976156"/>
                    <a:pt x="606406" y="4926428"/>
                  </a:cubicBezTo>
                  <a:cubicBezTo>
                    <a:pt x="348024" y="4841180"/>
                    <a:pt x="237289" y="4704783"/>
                    <a:pt x="226743" y="4544233"/>
                  </a:cubicBezTo>
                  <a:cubicBezTo>
                    <a:pt x="224107" y="4488822"/>
                    <a:pt x="210924" y="4434832"/>
                    <a:pt x="210924" y="4379420"/>
                  </a:cubicBezTo>
                  <a:cubicBezTo>
                    <a:pt x="213560" y="4302697"/>
                    <a:pt x="224107" y="4227395"/>
                    <a:pt x="232016" y="4152093"/>
                  </a:cubicBezTo>
                  <a:cubicBezTo>
                    <a:pt x="253109" y="3927606"/>
                    <a:pt x="263655" y="3703120"/>
                    <a:pt x="232016" y="3478633"/>
                  </a:cubicBezTo>
                  <a:cubicBezTo>
                    <a:pt x="203014" y="3276880"/>
                    <a:pt x="176649" y="3076547"/>
                    <a:pt x="147647" y="2874793"/>
                  </a:cubicBezTo>
                  <a:cubicBezTo>
                    <a:pt x="129191" y="2745501"/>
                    <a:pt x="105462" y="2617629"/>
                    <a:pt x="89643" y="2488336"/>
                  </a:cubicBezTo>
                  <a:cubicBezTo>
                    <a:pt x="79096" y="2403088"/>
                    <a:pt x="81733" y="2316419"/>
                    <a:pt x="71187" y="2231171"/>
                  </a:cubicBezTo>
                  <a:cubicBezTo>
                    <a:pt x="65914" y="2182864"/>
                    <a:pt x="36912" y="2135978"/>
                    <a:pt x="34275" y="2087670"/>
                  </a:cubicBezTo>
                  <a:cubicBezTo>
                    <a:pt x="23729" y="1971165"/>
                    <a:pt x="21092" y="1853239"/>
                    <a:pt x="15819" y="1735312"/>
                  </a:cubicBezTo>
                  <a:cubicBezTo>
                    <a:pt x="13183" y="1689847"/>
                    <a:pt x="0" y="1644381"/>
                    <a:pt x="2637" y="1598916"/>
                  </a:cubicBezTo>
                  <a:cubicBezTo>
                    <a:pt x="5273" y="1527875"/>
                    <a:pt x="21092" y="1456836"/>
                    <a:pt x="23729" y="1385796"/>
                  </a:cubicBezTo>
                  <a:cubicBezTo>
                    <a:pt x="26365" y="1303389"/>
                    <a:pt x="10546" y="1220983"/>
                    <a:pt x="15819" y="1139997"/>
                  </a:cubicBezTo>
                  <a:cubicBezTo>
                    <a:pt x="15819" y="1061853"/>
                    <a:pt x="34275" y="985130"/>
                    <a:pt x="52731" y="906986"/>
                  </a:cubicBezTo>
                  <a:cubicBezTo>
                    <a:pt x="58004" y="879991"/>
                    <a:pt x="94916" y="855837"/>
                    <a:pt x="105462" y="828842"/>
                  </a:cubicBezTo>
                  <a:cubicBezTo>
                    <a:pt x="150283" y="695287"/>
                    <a:pt x="197741" y="561732"/>
                    <a:pt x="313749" y="438122"/>
                  </a:cubicBezTo>
                  <a:cubicBezTo>
                    <a:pt x="340115" y="411127"/>
                    <a:pt x="382299" y="386973"/>
                    <a:pt x="421848" y="365661"/>
                  </a:cubicBezTo>
                  <a:cubicBezTo>
                    <a:pt x="435030" y="358557"/>
                    <a:pt x="466669" y="362820"/>
                    <a:pt x="474578" y="362820"/>
                  </a:cubicBezTo>
                  <a:cubicBezTo>
                    <a:pt x="493034" y="344349"/>
                    <a:pt x="503581" y="325879"/>
                    <a:pt x="524673" y="317354"/>
                  </a:cubicBezTo>
                  <a:cubicBezTo>
                    <a:pt x="638044" y="270468"/>
                    <a:pt x="756689" y="236369"/>
                    <a:pt x="904336" y="227844"/>
                  </a:cubicBezTo>
                  <a:cubicBezTo>
                    <a:pt x="1015071" y="220740"/>
                    <a:pt x="1123169" y="195165"/>
                    <a:pt x="1233904" y="180958"/>
                  </a:cubicBezTo>
                  <a:cubicBezTo>
                    <a:pt x="1368368" y="163908"/>
                    <a:pt x="1502832" y="144017"/>
                    <a:pt x="1642569" y="134071"/>
                  </a:cubicBezTo>
                  <a:cubicBezTo>
                    <a:pt x="1769123" y="125546"/>
                    <a:pt x="1890404" y="107076"/>
                    <a:pt x="2019595" y="101393"/>
                  </a:cubicBezTo>
                  <a:cubicBezTo>
                    <a:pt x="2151422" y="95710"/>
                    <a:pt x="2283250" y="78660"/>
                    <a:pt x="2417714" y="72977"/>
                  </a:cubicBezTo>
                  <a:cubicBezTo>
                    <a:pt x="2781557" y="58769"/>
                    <a:pt x="3148037" y="48823"/>
                    <a:pt x="3511881" y="37457"/>
                  </a:cubicBezTo>
                  <a:cubicBezTo>
                    <a:pt x="3601524" y="34615"/>
                    <a:pt x="3691166" y="37457"/>
                    <a:pt x="3780808" y="38878"/>
                  </a:cubicBezTo>
                  <a:cubicBezTo>
                    <a:pt x="3825630" y="40298"/>
                    <a:pt x="3870451" y="45982"/>
                    <a:pt x="3917909" y="48823"/>
                  </a:cubicBezTo>
                  <a:cubicBezTo>
                    <a:pt x="3939001" y="50244"/>
                    <a:pt x="3960094" y="45982"/>
                    <a:pt x="3981186" y="45982"/>
                  </a:cubicBezTo>
                  <a:cubicBezTo>
                    <a:pt x="4044463" y="45982"/>
                    <a:pt x="4110377" y="45982"/>
                    <a:pt x="4173654" y="44561"/>
                  </a:cubicBezTo>
                  <a:cubicBezTo>
                    <a:pt x="4294935" y="41719"/>
                    <a:pt x="4418853" y="34615"/>
                    <a:pt x="4540134" y="34615"/>
                  </a:cubicBezTo>
                  <a:cubicBezTo>
                    <a:pt x="4658779" y="34615"/>
                    <a:pt x="4777424" y="38878"/>
                    <a:pt x="4896068" y="41719"/>
                  </a:cubicBezTo>
                  <a:lnTo>
                    <a:pt x="4990984" y="41719"/>
                  </a:lnTo>
                  <a:cubicBezTo>
                    <a:pt x="5135994" y="38878"/>
                    <a:pt x="5278367" y="38878"/>
                    <a:pt x="5423377" y="34615"/>
                  </a:cubicBezTo>
                  <a:cubicBezTo>
                    <a:pt x="5563114" y="30353"/>
                    <a:pt x="5700215" y="20407"/>
                    <a:pt x="5839952" y="16145"/>
                  </a:cubicBezTo>
                  <a:cubicBezTo>
                    <a:pt x="5905865" y="13303"/>
                    <a:pt x="5974416" y="13303"/>
                    <a:pt x="6040330" y="20407"/>
                  </a:cubicBezTo>
                  <a:cubicBezTo>
                    <a:pt x="6140518" y="30353"/>
                    <a:pt x="6235434" y="36036"/>
                    <a:pt x="6335623" y="20407"/>
                  </a:cubicBezTo>
                  <a:cubicBezTo>
                    <a:pt x="6372534" y="14724"/>
                    <a:pt x="6419992" y="24670"/>
                    <a:pt x="6462177" y="27511"/>
                  </a:cubicBezTo>
                  <a:cubicBezTo>
                    <a:pt x="6480633" y="28932"/>
                    <a:pt x="6501726" y="31774"/>
                    <a:pt x="6512271" y="27511"/>
                  </a:cubicBezTo>
                  <a:cubicBezTo>
                    <a:pt x="6583458" y="0"/>
                    <a:pt x="6649372" y="6350"/>
                    <a:pt x="6717923" y="30353"/>
                  </a:cubicBezTo>
                  <a:cubicBezTo>
                    <a:pt x="6725832" y="33194"/>
                    <a:pt x="6746924" y="26090"/>
                    <a:pt x="6762744" y="26090"/>
                  </a:cubicBezTo>
                  <a:cubicBezTo>
                    <a:pt x="6826021" y="26090"/>
                    <a:pt x="6889297" y="26090"/>
                    <a:pt x="6955211" y="27511"/>
                  </a:cubicBezTo>
                  <a:cubicBezTo>
                    <a:pt x="7002669" y="28932"/>
                    <a:pt x="7047490" y="37457"/>
                    <a:pt x="7094948" y="40298"/>
                  </a:cubicBezTo>
                  <a:cubicBezTo>
                    <a:pt x="7197774" y="47402"/>
                    <a:pt x="7303236" y="58769"/>
                    <a:pt x="7408697" y="58769"/>
                  </a:cubicBezTo>
                  <a:cubicBezTo>
                    <a:pt x="7606439" y="60190"/>
                    <a:pt x="7804179" y="64452"/>
                    <a:pt x="7999284" y="87185"/>
                  </a:cubicBezTo>
                  <a:cubicBezTo>
                    <a:pt x="8181205" y="108497"/>
                    <a:pt x="8368401" y="108497"/>
                    <a:pt x="8552959" y="125546"/>
                  </a:cubicBezTo>
                  <a:cubicBezTo>
                    <a:pt x="8663694" y="135492"/>
                    <a:pt x="8777065" y="153962"/>
                    <a:pt x="8871981" y="183799"/>
                  </a:cubicBezTo>
                  <a:cubicBezTo>
                    <a:pt x="8974806" y="215057"/>
                    <a:pt x="9053902" y="266206"/>
                    <a:pt x="9146182" y="308829"/>
                  </a:cubicBezTo>
                  <a:cubicBezTo>
                    <a:pt x="9180457" y="324458"/>
                    <a:pt x="9230552" y="335825"/>
                    <a:pt x="9254281" y="355716"/>
                  </a:cubicBezTo>
                  <a:cubicBezTo>
                    <a:pt x="9322831" y="409706"/>
                    <a:pt x="9383471" y="466538"/>
                    <a:pt x="9444112" y="523370"/>
                  </a:cubicBezTo>
                  <a:cubicBezTo>
                    <a:pt x="9488933" y="564573"/>
                    <a:pt x="9533755" y="607197"/>
                    <a:pt x="9568029" y="649821"/>
                  </a:cubicBezTo>
                  <a:cubicBezTo>
                    <a:pt x="9604941" y="699549"/>
                    <a:pt x="9633943" y="750698"/>
                    <a:pt x="9662945" y="803268"/>
                  </a:cubicBezTo>
                  <a:cubicBezTo>
                    <a:pt x="9707767" y="885674"/>
                    <a:pt x="9760498" y="968080"/>
                    <a:pt x="9789499" y="1053328"/>
                  </a:cubicBezTo>
                  <a:cubicBezTo>
                    <a:pt x="9831684" y="1172676"/>
                    <a:pt x="9852777" y="1294864"/>
                    <a:pt x="9884415" y="1415632"/>
                  </a:cubicBezTo>
                  <a:cubicBezTo>
                    <a:pt x="9894961" y="1455415"/>
                    <a:pt x="9908144" y="1495197"/>
                    <a:pt x="9913417" y="1534979"/>
                  </a:cubicBezTo>
                  <a:cubicBezTo>
                    <a:pt x="9929237" y="1648643"/>
                    <a:pt x="9939782" y="1760887"/>
                    <a:pt x="9952965" y="1874550"/>
                  </a:cubicBezTo>
                  <a:cubicBezTo>
                    <a:pt x="9971422" y="2015210"/>
                    <a:pt x="9997787" y="2154448"/>
                    <a:pt x="10010970" y="2295107"/>
                  </a:cubicBezTo>
                  <a:cubicBezTo>
                    <a:pt x="10024152" y="2430083"/>
                    <a:pt x="10029232" y="2566480"/>
                    <a:pt x="10026692" y="2702877"/>
                  </a:cubicBezTo>
                  <a:cubicBezTo>
                    <a:pt x="10021516" y="2930205"/>
                    <a:pt x="10000423" y="3156112"/>
                    <a:pt x="9979331" y="3383440"/>
                  </a:cubicBezTo>
                  <a:cubicBezTo>
                    <a:pt x="9966148" y="3524099"/>
                    <a:pt x="9947692" y="3663337"/>
                    <a:pt x="9921327" y="3802576"/>
                  </a:cubicBezTo>
                  <a:cubicBezTo>
                    <a:pt x="9894961" y="3941814"/>
                    <a:pt x="9855413" y="4079632"/>
                    <a:pt x="9826412" y="4218870"/>
                  </a:cubicBezTo>
                  <a:cubicBezTo>
                    <a:pt x="9805319" y="4315484"/>
                    <a:pt x="9800046" y="4412098"/>
                    <a:pt x="9776316" y="4507292"/>
                  </a:cubicBezTo>
                  <a:cubicBezTo>
                    <a:pt x="9755225" y="4593961"/>
                    <a:pt x="9676128" y="4670684"/>
                    <a:pt x="9570666" y="4734620"/>
                  </a:cubicBezTo>
                  <a:cubicBezTo>
                    <a:pt x="9483661" y="4788610"/>
                    <a:pt x="9415110" y="4849705"/>
                    <a:pt x="9325468" y="4902274"/>
                  </a:cubicBezTo>
                  <a:cubicBezTo>
                    <a:pt x="9246371" y="4949161"/>
                    <a:pt x="9159365" y="4996047"/>
                    <a:pt x="9022265" y="4997468"/>
                  </a:cubicBezTo>
                  <a:cubicBezTo>
                    <a:pt x="8990626" y="4997468"/>
                    <a:pt x="8961624" y="5014517"/>
                    <a:pt x="8929985" y="5023043"/>
                  </a:cubicBezTo>
                  <a:cubicBezTo>
                    <a:pt x="8795521" y="5054300"/>
                    <a:pt x="8655784" y="5081295"/>
                    <a:pt x="8523956" y="5115394"/>
                  </a:cubicBezTo>
                  <a:cubicBezTo>
                    <a:pt x="8281395" y="5177909"/>
                    <a:pt x="8020377" y="5187855"/>
                    <a:pt x="7759358" y="5193538"/>
                  </a:cubicBezTo>
                  <a:cubicBezTo>
                    <a:pt x="7659170" y="5196380"/>
                    <a:pt x="7556344" y="5192117"/>
                    <a:pt x="7456155" y="5196380"/>
                  </a:cubicBezTo>
                  <a:cubicBezTo>
                    <a:pt x="7406061" y="5197800"/>
                    <a:pt x="7358604" y="5210588"/>
                    <a:pt x="7311145" y="5216271"/>
                  </a:cubicBezTo>
                  <a:cubicBezTo>
                    <a:pt x="7290053" y="5219112"/>
                    <a:pt x="7268961" y="5217692"/>
                    <a:pt x="7245231" y="5219112"/>
                  </a:cubicBezTo>
                  <a:cubicBezTo>
                    <a:pt x="7213593" y="5220534"/>
                    <a:pt x="7181955" y="5224796"/>
                    <a:pt x="7150316" y="5223375"/>
                  </a:cubicBezTo>
                  <a:cubicBezTo>
                    <a:pt x="7118677" y="5220534"/>
                    <a:pt x="7097585" y="5214850"/>
                    <a:pt x="7092312" y="521485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5196185" y="0"/>
            <a:ext cx="7417537" cy="2902111"/>
          </a:xfrm>
          <a:custGeom>
            <a:avLst/>
            <a:gdLst/>
            <a:ahLst/>
            <a:cxnLst/>
            <a:rect l="l" t="t" r="r" b="b"/>
            <a:pathLst>
              <a:path w="7417537" h="2902111">
                <a:moveTo>
                  <a:pt x="0" y="0"/>
                </a:moveTo>
                <a:lnTo>
                  <a:pt x="7417537" y="0"/>
                </a:lnTo>
                <a:lnTo>
                  <a:pt x="7417537" y="2902111"/>
                </a:lnTo>
                <a:lnTo>
                  <a:pt x="0" y="290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733244" y="614532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EFEFE"/>
                </a:solidFill>
                <a:latin typeface="Fredoka"/>
                <a:ea typeface="Fredoka"/>
                <a:cs typeface="Fredoka"/>
                <a:sym typeface="Fredoka"/>
              </a:rPr>
              <a:t>Special feature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825911"/>
            <a:ext cx="9655690" cy="6703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Customizable Characters</a:t>
            </a:r>
          </a:p>
          <a:p>
            <a:pPr algn="l">
              <a:lnSpc>
                <a:spcPts val="4830"/>
              </a:lnSpc>
            </a:pPr>
            <a:r>
              <a:rPr lang="en-US" sz="345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Function:</a:t>
            </a:r>
            <a:r>
              <a:rPr lang="en-US" sz="345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Let players change the character's appearance with skins.</a:t>
            </a:r>
          </a:p>
          <a:p>
            <a:pPr algn="l">
              <a:lnSpc>
                <a:spcPts val="4830"/>
              </a:lnSpc>
            </a:pPr>
            <a:r>
              <a:rPr lang="en-US" sz="345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Benefits:</a:t>
            </a:r>
          </a:p>
          <a:p>
            <a:pPr marL="744989" lvl="1" indent="-372495" algn="l">
              <a:lnSpc>
                <a:spcPts val="4830"/>
              </a:lnSpc>
              <a:buFont typeface="Arial"/>
              <a:buChar char="•"/>
            </a:pPr>
            <a:r>
              <a:rPr lang="en-US" sz="345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Personalizes gameplay experience and retains player preferences.</a:t>
            </a:r>
          </a:p>
          <a:p>
            <a:pPr algn="l">
              <a:lnSpc>
                <a:spcPts val="4830"/>
              </a:lnSpc>
            </a:pPr>
            <a:r>
              <a:rPr lang="en-US" sz="345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How It Works:</a:t>
            </a:r>
          </a:p>
          <a:p>
            <a:pPr marL="744989" lvl="1" indent="-372495" algn="l">
              <a:lnSpc>
                <a:spcPts val="4830"/>
              </a:lnSpc>
              <a:buFont typeface="Arial"/>
              <a:buChar char="•"/>
            </a:pPr>
            <a:r>
              <a:rPr lang="en-US" sz="345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Dynamic sprite-based customization.</a:t>
            </a:r>
          </a:p>
          <a:p>
            <a:pPr marL="744989" lvl="1" indent="-372495" algn="l">
              <a:lnSpc>
                <a:spcPts val="4830"/>
              </a:lnSpc>
              <a:buFont typeface="Arial"/>
              <a:buChar char="•"/>
            </a:pPr>
            <a:r>
              <a:rPr lang="en-US" sz="345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Intuitive UI for skin selection.</a:t>
            </a:r>
          </a:p>
          <a:p>
            <a:pPr marL="744989" lvl="1" indent="-372495" algn="l">
              <a:lnSpc>
                <a:spcPts val="4830"/>
              </a:lnSpc>
              <a:spcBef>
                <a:spcPct val="0"/>
              </a:spcBef>
              <a:buFont typeface="Arial"/>
              <a:buChar char="•"/>
            </a:pPr>
            <a:r>
              <a:rPr lang="en-US" sz="345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Saves skin choice using PlayerPrefs.</a:t>
            </a:r>
          </a:p>
          <a:p>
            <a:pPr algn="l">
              <a:lnSpc>
                <a:spcPts val="4130"/>
              </a:lnSpc>
              <a:spcBef>
                <a:spcPct val="0"/>
              </a:spcBef>
            </a:pPr>
            <a:endParaRPr lang="en-US" sz="345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684390" y="3124854"/>
            <a:ext cx="6744475" cy="5592907"/>
          </a:xfrm>
          <a:custGeom>
            <a:avLst/>
            <a:gdLst/>
            <a:ahLst/>
            <a:cxnLst/>
            <a:rect l="l" t="t" r="r" b="b"/>
            <a:pathLst>
              <a:path w="6744475" h="5592907">
                <a:moveTo>
                  <a:pt x="0" y="0"/>
                </a:moveTo>
                <a:lnTo>
                  <a:pt x="6744475" y="0"/>
                </a:lnTo>
                <a:lnTo>
                  <a:pt x="6744475" y="5592906"/>
                </a:lnTo>
                <a:lnTo>
                  <a:pt x="0" y="55929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37" t="-25" b="-275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43099" y="623540"/>
            <a:ext cx="1813493" cy="2278572"/>
          </a:xfrm>
          <a:custGeom>
            <a:avLst/>
            <a:gdLst/>
            <a:ahLst/>
            <a:cxnLst/>
            <a:rect l="l" t="t" r="r" b="b"/>
            <a:pathLst>
              <a:path w="1813493" h="2278572">
                <a:moveTo>
                  <a:pt x="0" y="0"/>
                </a:moveTo>
                <a:lnTo>
                  <a:pt x="1813493" y="0"/>
                </a:lnTo>
                <a:lnTo>
                  <a:pt x="1813493" y="2278571"/>
                </a:lnTo>
                <a:lnTo>
                  <a:pt x="0" y="22785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0808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93240" y="0"/>
            <a:ext cx="17514191" cy="10248407"/>
            <a:chOff x="0" y="0"/>
            <a:chExt cx="23352255" cy="1366454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1371600"/>
              <a:ext cx="23352255" cy="12292943"/>
              <a:chOff x="0" y="0"/>
              <a:chExt cx="10024152" cy="527684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-7620"/>
                <a:ext cx="10029232" cy="5287009"/>
              </a:xfrm>
              <a:custGeom>
                <a:avLst/>
                <a:gdLst/>
                <a:ahLst/>
                <a:cxnLst/>
                <a:rect l="l" t="t" r="r" b="b"/>
                <a:pathLst>
                  <a:path w="10029232" h="5287009">
                    <a:moveTo>
                      <a:pt x="7092312" y="5214850"/>
                    </a:moveTo>
                    <a:cubicBezTo>
                      <a:pt x="7034308" y="5223375"/>
                      <a:pt x="6989487" y="5234741"/>
                      <a:pt x="6944665" y="5237583"/>
                    </a:cubicBezTo>
                    <a:cubicBezTo>
                      <a:pt x="6691557" y="5248949"/>
                      <a:pt x="6441085" y="5260316"/>
                      <a:pt x="6187976" y="5270262"/>
                    </a:cubicBezTo>
                    <a:cubicBezTo>
                      <a:pt x="6058786" y="5274524"/>
                      <a:pt x="5929594" y="5278786"/>
                      <a:pt x="5800404" y="5280207"/>
                    </a:cubicBezTo>
                    <a:cubicBezTo>
                      <a:pt x="5660666" y="5283048"/>
                      <a:pt x="5520930" y="5287009"/>
                      <a:pt x="5383829" y="5284469"/>
                    </a:cubicBezTo>
                    <a:cubicBezTo>
                      <a:pt x="5252002" y="5283048"/>
                      <a:pt x="5120175" y="5278786"/>
                      <a:pt x="4993620" y="5265999"/>
                    </a:cubicBezTo>
                    <a:cubicBezTo>
                      <a:pt x="4830154" y="5250370"/>
                      <a:pt x="4664052" y="5250370"/>
                      <a:pt x="4503223" y="5236162"/>
                    </a:cubicBezTo>
                    <a:cubicBezTo>
                      <a:pt x="4084012" y="5199221"/>
                      <a:pt x="3656891" y="5209167"/>
                      <a:pt x="3235043" y="5193538"/>
                    </a:cubicBezTo>
                    <a:cubicBezTo>
                      <a:pt x="2997754" y="5185013"/>
                      <a:pt x="2760465" y="5165122"/>
                      <a:pt x="2523176" y="5148073"/>
                    </a:cubicBezTo>
                    <a:cubicBezTo>
                      <a:pt x="2254248" y="5129602"/>
                      <a:pt x="1985320" y="5108290"/>
                      <a:pt x="1713756" y="5088399"/>
                    </a:cubicBezTo>
                    <a:cubicBezTo>
                      <a:pt x="1516015" y="5074191"/>
                      <a:pt x="1315637" y="5059983"/>
                      <a:pt x="1117896" y="5045775"/>
                    </a:cubicBezTo>
                    <a:cubicBezTo>
                      <a:pt x="1112623" y="5045775"/>
                      <a:pt x="1107350" y="5044354"/>
                      <a:pt x="1102077" y="5044354"/>
                    </a:cubicBezTo>
                    <a:cubicBezTo>
                      <a:pt x="935974" y="5005992"/>
                      <a:pt x="759326" y="4976156"/>
                      <a:pt x="606406" y="4926428"/>
                    </a:cubicBezTo>
                    <a:cubicBezTo>
                      <a:pt x="348024" y="4841180"/>
                      <a:pt x="237289" y="4704783"/>
                      <a:pt x="226743" y="4544233"/>
                    </a:cubicBezTo>
                    <a:cubicBezTo>
                      <a:pt x="224107" y="4488822"/>
                      <a:pt x="210924" y="4434832"/>
                      <a:pt x="210924" y="4379420"/>
                    </a:cubicBezTo>
                    <a:cubicBezTo>
                      <a:pt x="213560" y="4302697"/>
                      <a:pt x="224107" y="4227395"/>
                      <a:pt x="232016" y="4152093"/>
                    </a:cubicBezTo>
                    <a:cubicBezTo>
                      <a:pt x="253109" y="3927606"/>
                      <a:pt x="263655" y="3703120"/>
                      <a:pt x="232016" y="3478633"/>
                    </a:cubicBezTo>
                    <a:cubicBezTo>
                      <a:pt x="203014" y="3276880"/>
                      <a:pt x="176649" y="3076547"/>
                      <a:pt x="147647" y="2874793"/>
                    </a:cubicBezTo>
                    <a:cubicBezTo>
                      <a:pt x="129191" y="2745501"/>
                      <a:pt x="105462" y="2617629"/>
                      <a:pt x="89643" y="2488336"/>
                    </a:cubicBezTo>
                    <a:cubicBezTo>
                      <a:pt x="79096" y="2403088"/>
                      <a:pt x="81733" y="2316419"/>
                      <a:pt x="71187" y="2231171"/>
                    </a:cubicBezTo>
                    <a:cubicBezTo>
                      <a:pt x="65914" y="2182864"/>
                      <a:pt x="36912" y="2135978"/>
                      <a:pt x="34275" y="2087670"/>
                    </a:cubicBezTo>
                    <a:cubicBezTo>
                      <a:pt x="23729" y="1971165"/>
                      <a:pt x="21092" y="1853239"/>
                      <a:pt x="15819" y="1735312"/>
                    </a:cubicBezTo>
                    <a:cubicBezTo>
                      <a:pt x="13183" y="1689847"/>
                      <a:pt x="0" y="1644381"/>
                      <a:pt x="2637" y="1598916"/>
                    </a:cubicBezTo>
                    <a:cubicBezTo>
                      <a:pt x="5273" y="1527875"/>
                      <a:pt x="21092" y="1456836"/>
                      <a:pt x="23729" y="1385796"/>
                    </a:cubicBezTo>
                    <a:cubicBezTo>
                      <a:pt x="26365" y="1303389"/>
                      <a:pt x="10546" y="1220983"/>
                      <a:pt x="15819" y="1139997"/>
                    </a:cubicBezTo>
                    <a:cubicBezTo>
                      <a:pt x="15819" y="1061853"/>
                      <a:pt x="34275" y="985130"/>
                      <a:pt x="52731" y="906986"/>
                    </a:cubicBezTo>
                    <a:cubicBezTo>
                      <a:pt x="58004" y="879991"/>
                      <a:pt x="94916" y="855837"/>
                      <a:pt x="105462" y="828842"/>
                    </a:cubicBezTo>
                    <a:cubicBezTo>
                      <a:pt x="150283" y="695287"/>
                      <a:pt x="197741" y="561732"/>
                      <a:pt x="313749" y="438122"/>
                    </a:cubicBezTo>
                    <a:cubicBezTo>
                      <a:pt x="340115" y="411127"/>
                      <a:pt x="382299" y="386973"/>
                      <a:pt x="421848" y="365661"/>
                    </a:cubicBezTo>
                    <a:cubicBezTo>
                      <a:pt x="435030" y="358557"/>
                      <a:pt x="466669" y="362820"/>
                      <a:pt x="474578" y="362820"/>
                    </a:cubicBezTo>
                    <a:cubicBezTo>
                      <a:pt x="493034" y="344349"/>
                      <a:pt x="503581" y="325879"/>
                      <a:pt x="524673" y="317354"/>
                    </a:cubicBezTo>
                    <a:cubicBezTo>
                      <a:pt x="638044" y="270468"/>
                      <a:pt x="756689" y="236369"/>
                      <a:pt x="904336" y="227844"/>
                    </a:cubicBezTo>
                    <a:cubicBezTo>
                      <a:pt x="1015071" y="220740"/>
                      <a:pt x="1123169" y="195165"/>
                      <a:pt x="1233904" y="180958"/>
                    </a:cubicBezTo>
                    <a:cubicBezTo>
                      <a:pt x="1368368" y="163908"/>
                      <a:pt x="1502832" y="144017"/>
                      <a:pt x="1642569" y="134071"/>
                    </a:cubicBezTo>
                    <a:cubicBezTo>
                      <a:pt x="1769123" y="125546"/>
                      <a:pt x="1890404" y="107076"/>
                      <a:pt x="2019595" y="101393"/>
                    </a:cubicBezTo>
                    <a:cubicBezTo>
                      <a:pt x="2151422" y="95710"/>
                      <a:pt x="2283250" y="78660"/>
                      <a:pt x="2417714" y="72977"/>
                    </a:cubicBezTo>
                    <a:cubicBezTo>
                      <a:pt x="2781557" y="58769"/>
                      <a:pt x="3148037" y="48823"/>
                      <a:pt x="3511881" y="37457"/>
                    </a:cubicBezTo>
                    <a:cubicBezTo>
                      <a:pt x="3601524" y="34615"/>
                      <a:pt x="3691166" y="37457"/>
                      <a:pt x="3780808" y="38878"/>
                    </a:cubicBezTo>
                    <a:cubicBezTo>
                      <a:pt x="3825630" y="40298"/>
                      <a:pt x="3870451" y="45982"/>
                      <a:pt x="3917909" y="48823"/>
                    </a:cubicBezTo>
                    <a:cubicBezTo>
                      <a:pt x="3939001" y="50244"/>
                      <a:pt x="3960094" y="45982"/>
                      <a:pt x="3981186" y="45982"/>
                    </a:cubicBezTo>
                    <a:cubicBezTo>
                      <a:pt x="4044463" y="45982"/>
                      <a:pt x="4110377" y="45982"/>
                      <a:pt x="4173654" y="44561"/>
                    </a:cubicBezTo>
                    <a:cubicBezTo>
                      <a:pt x="4294935" y="41719"/>
                      <a:pt x="4418853" y="34615"/>
                      <a:pt x="4540134" y="34615"/>
                    </a:cubicBezTo>
                    <a:cubicBezTo>
                      <a:pt x="4658779" y="34615"/>
                      <a:pt x="4777424" y="38878"/>
                      <a:pt x="4896068" y="41719"/>
                    </a:cubicBezTo>
                    <a:lnTo>
                      <a:pt x="4990984" y="41719"/>
                    </a:lnTo>
                    <a:cubicBezTo>
                      <a:pt x="5135994" y="38878"/>
                      <a:pt x="5278367" y="38878"/>
                      <a:pt x="5423377" y="34615"/>
                    </a:cubicBezTo>
                    <a:cubicBezTo>
                      <a:pt x="5563114" y="30353"/>
                      <a:pt x="5700215" y="20407"/>
                      <a:pt x="5839952" y="16145"/>
                    </a:cubicBezTo>
                    <a:cubicBezTo>
                      <a:pt x="5905865" y="13303"/>
                      <a:pt x="5974416" y="13303"/>
                      <a:pt x="6040330" y="20407"/>
                    </a:cubicBezTo>
                    <a:cubicBezTo>
                      <a:pt x="6140518" y="30353"/>
                      <a:pt x="6235434" y="36036"/>
                      <a:pt x="6335623" y="20407"/>
                    </a:cubicBezTo>
                    <a:cubicBezTo>
                      <a:pt x="6372534" y="14724"/>
                      <a:pt x="6419992" y="24670"/>
                      <a:pt x="6462177" y="27511"/>
                    </a:cubicBezTo>
                    <a:cubicBezTo>
                      <a:pt x="6480633" y="28932"/>
                      <a:pt x="6501726" y="31774"/>
                      <a:pt x="6512271" y="27511"/>
                    </a:cubicBezTo>
                    <a:cubicBezTo>
                      <a:pt x="6583458" y="0"/>
                      <a:pt x="6649372" y="6350"/>
                      <a:pt x="6717923" y="30353"/>
                    </a:cubicBezTo>
                    <a:cubicBezTo>
                      <a:pt x="6725832" y="33194"/>
                      <a:pt x="6746924" y="26090"/>
                      <a:pt x="6762744" y="26090"/>
                    </a:cubicBezTo>
                    <a:cubicBezTo>
                      <a:pt x="6826021" y="26090"/>
                      <a:pt x="6889297" y="26090"/>
                      <a:pt x="6955211" y="27511"/>
                    </a:cubicBezTo>
                    <a:cubicBezTo>
                      <a:pt x="7002669" y="28932"/>
                      <a:pt x="7047490" y="37457"/>
                      <a:pt x="7094948" y="40298"/>
                    </a:cubicBezTo>
                    <a:cubicBezTo>
                      <a:pt x="7197774" y="47402"/>
                      <a:pt x="7303236" y="58769"/>
                      <a:pt x="7408697" y="58769"/>
                    </a:cubicBezTo>
                    <a:cubicBezTo>
                      <a:pt x="7606439" y="60190"/>
                      <a:pt x="7804179" y="64452"/>
                      <a:pt x="7999284" y="87185"/>
                    </a:cubicBezTo>
                    <a:cubicBezTo>
                      <a:pt x="8181205" y="108497"/>
                      <a:pt x="8368401" y="108497"/>
                      <a:pt x="8552959" y="125546"/>
                    </a:cubicBezTo>
                    <a:cubicBezTo>
                      <a:pt x="8663694" y="135492"/>
                      <a:pt x="8777065" y="153962"/>
                      <a:pt x="8871981" y="183799"/>
                    </a:cubicBezTo>
                    <a:cubicBezTo>
                      <a:pt x="8974806" y="215057"/>
                      <a:pt x="9053902" y="266206"/>
                      <a:pt x="9146182" y="308829"/>
                    </a:cubicBezTo>
                    <a:cubicBezTo>
                      <a:pt x="9180457" y="324458"/>
                      <a:pt x="9230552" y="335825"/>
                      <a:pt x="9254281" y="355716"/>
                    </a:cubicBezTo>
                    <a:cubicBezTo>
                      <a:pt x="9322831" y="409706"/>
                      <a:pt x="9383471" y="466538"/>
                      <a:pt x="9444112" y="523370"/>
                    </a:cubicBezTo>
                    <a:cubicBezTo>
                      <a:pt x="9488933" y="564573"/>
                      <a:pt x="9533755" y="607197"/>
                      <a:pt x="9568029" y="649821"/>
                    </a:cubicBezTo>
                    <a:cubicBezTo>
                      <a:pt x="9604941" y="699549"/>
                      <a:pt x="9633943" y="750698"/>
                      <a:pt x="9662945" y="803268"/>
                    </a:cubicBezTo>
                    <a:cubicBezTo>
                      <a:pt x="9707767" y="885674"/>
                      <a:pt x="9760498" y="968080"/>
                      <a:pt x="9789499" y="1053328"/>
                    </a:cubicBezTo>
                    <a:cubicBezTo>
                      <a:pt x="9831684" y="1172676"/>
                      <a:pt x="9852777" y="1294864"/>
                      <a:pt x="9884415" y="1415632"/>
                    </a:cubicBezTo>
                    <a:cubicBezTo>
                      <a:pt x="9894961" y="1455415"/>
                      <a:pt x="9908144" y="1495197"/>
                      <a:pt x="9913417" y="1534979"/>
                    </a:cubicBezTo>
                    <a:cubicBezTo>
                      <a:pt x="9929237" y="1648643"/>
                      <a:pt x="9939782" y="1760887"/>
                      <a:pt x="9952965" y="1874550"/>
                    </a:cubicBezTo>
                    <a:cubicBezTo>
                      <a:pt x="9971422" y="2015210"/>
                      <a:pt x="9997787" y="2154448"/>
                      <a:pt x="10010970" y="2295107"/>
                    </a:cubicBezTo>
                    <a:cubicBezTo>
                      <a:pt x="10024152" y="2430083"/>
                      <a:pt x="10029232" y="2566480"/>
                      <a:pt x="10026692" y="2702877"/>
                    </a:cubicBezTo>
                    <a:cubicBezTo>
                      <a:pt x="10021516" y="2930205"/>
                      <a:pt x="10000423" y="3156112"/>
                      <a:pt x="9979331" y="3383440"/>
                    </a:cubicBezTo>
                    <a:cubicBezTo>
                      <a:pt x="9966148" y="3524099"/>
                      <a:pt x="9947692" y="3663337"/>
                      <a:pt x="9921327" y="3802576"/>
                    </a:cubicBezTo>
                    <a:cubicBezTo>
                      <a:pt x="9894961" y="3941814"/>
                      <a:pt x="9855413" y="4079632"/>
                      <a:pt x="9826412" y="4218870"/>
                    </a:cubicBezTo>
                    <a:cubicBezTo>
                      <a:pt x="9805319" y="4315484"/>
                      <a:pt x="9800046" y="4412098"/>
                      <a:pt x="9776316" y="4507292"/>
                    </a:cubicBezTo>
                    <a:cubicBezTo>
                      <a:pt x="9755225" y="4593961"/>
                      <a:pt x="9676128" y="4670684"/>
                      <a:pt x="9570666" y="4734620"/>
                    </a:cubicBezTo>
                    <a:cubicBezTo>
                      <a:pt x="9483661" y="4788610"/>
                      <a:pt x="9415110" y="4849705"/>
                      <a:pt x="9325468" y="4902274"/>
                    </a:cubicBezTo>
                    <a:cubicBezTo>
                      <a:pt x="9246371" y="4949161"/>
                      <a:pt x="9159365" y="4996047"/>
                      <a:pt x="9022265" y="4997468"/>
                    </a:cubicBezTo>
                    <a:cubicBezTo>
                      <a:pt x="8990626" y="4997468"/>
                      <a:pt x="8961624" y="5014517"/>
                      <a:pt x="8929985" y="5023043"/>
                    </a:cubicBezTo>
                    <a:cubicBezTo>
                      <a:pt x="8795521" y="5054300"/>
                      <a:pt x="8655784" y="5081295"/>
                      <a:pt x="8523956" y="5115394"/>
                    </a:cubicBezTo>
                    <a:cubicBezTo>
                      <a:pt x="8281395" y="5177909"/>
                      <a:pt x="8020377" y="5187855"/>
                      <a:pt x="7759358" y="5193538"/>
                    </a:cubicBezTo>
                    <a:cubicBezTo>
                      <a:pt x="7659170" y="5196380"/>
                      <a:pt x="7556344" y="5192117"/>
                      <a:pt x="7456155" y="5196380"/>
                    </a:cubicBezTo>
                    <a:cubicBezTo>
                      <a:pt x="7406061" y="5197800"/>
                      <a:pt x="7358604" y="5210588"/>
                      <a:pt x="7311145" y="5216271"/>
                    </a:cubicBezTo>
                    <a:cubicBezTo>
                      <a:pt x="7290053" y="5219112"/>
                      <a:pt x="7268961" y="5217692"/>
                      <a:pt x="7245231" y="5219112"/>
                    </a:cubicBezTo>
                    <a:cubicBezTo>
                      <a:pt x="7213593" y="5220534"/>
                      <a:pt x="7181955" y="5224796"/>
                      <a:pt x="7150316" y="5223375"/>
                    </a:cubicBezTo>
                    <a:cubicBezTo>
                      <a:pt x="7118677" y="5220534"/>
                      <a:pt x="7097585" y="5214850"/>
                      <a:pt x="7092312" y="5214850"/>
                    </a:cubicBezTo>
                    <a:close/>
                  </a:path>
                </a:pathLst>
              </a:custGeom>
              <a:solidFill>
                <a:srgbClr val="FEFEFE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6204115" y="0"/>
              <a:ext cx="9890049" cy="3869482"/>
            </a:xfrm>
            <a:custGeom>
              <a:avLst/>
              <a:gdLst/>
              <a:ahLst/>
              <a:cxnLst/>
              <a:rect l="l" t="t" r="r" b="b"/>
              <a:pathLst>
                <a:path w="9890049" h="3869482">
                  <a:moveTo>
                    <a:pt x="0" y="0"/>
                  </a:moveTo>
                  <a:lnTo>
                    <a:pt x="9890049" y="0"/>
                  </a:lnTo>
                  <a:lnTo>
                    <a:pt x="9890049" y="3869482"/>
                  </a:lnTo>
                  <a:lnTo>
                    <a:pt x="0" y="3869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253527" y="863826"/>
              <a:ext cx="14428682" cy="1547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00"/>
                </a:lnSpc>
              </a:pPr>
              <a:r>
                <a:rPr lang="en-US" sz="7000">
                  <a:solidFill>
                    <a:srgbClr val="FEFEFE"/>
                  </a:solidFill>
                  <a:latin typeface="Fredoka"/>
                  <a:ea typeface="Fredoka"/>
                  <a:cs typeface="Fredoka"/>
                  <a:sym typeface="Fredoka"/>
                </a:rPr>
                <a:t>Special feature</a:t>
              </a:r>
            </a:p>
          </p:txBody>
        </p:sp>
      </p:grp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810" end="19643.7"/>
                </p14:media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10478013" y="3090488"/>
            <a:ext cx="6954186" cy="556334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432198" y="9153525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730903"/>
            <a:ext cx="9627810" cy="677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Dynamic Object Management</a:t>
            </a:r>
          </a:p>
          <a:p>
            <a:pPr algn="l">
              <a:lnSpc>
                <a:spcPts val="4079"/>
              </a:lnSpc>
            </a:pPr>
            <a:r>
              <a:rPr lang="en-US" sz="33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Function:</a:t>
            </a:r>
            <a:r>
              <a:rPr lang="en-US" sz="33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Dynamically spawns platforms and enemies based on the player's position.</a:t>
            </a:r>
          </a:p>
          <a:p>
            <a:pPr algn="l">
              <a:lnSpc>
                <a:spcPts val="4079"/>
              </a:lnSpc>
            </a:pPr>
            <a:r>
              <a:rPr lang="en-US" sz="33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Benefits:</a:t>
            </a:r>
          </a:p>
          <a:p>
            <a:pPr marL="734059" lvl="1" indent="-367030" algn="l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Provides unique gameplay experiences through random spawning.</a:t>
            </a:r>
          </a:p>
          <a:p>
            <a:pPr marL="734059" lvl="1" indent="-367030" algn="l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Enhances performance by removing off-screen objects.</a:t>
            </a:r>
          </a:p>
          <a:p>
            <a:pPr algn="l">
              <a:lnSpc>
                <a:spcPts val="4079"/>
              </a:lnSpc>
            </a:pPr>
            <a:r>
              <a:rPr lang="en-US" sz="33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How It Works:</a:t>
            </a:r>
          </a:p>
          <a:p>
            <a:pPr marL="734059" lvl="1" indent="-367030" algn="l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Platforms and enemies are spawned randomly as the player progresses.</a:t>
            </a:r>
          </a:p>
          <a:p>
            <a:pPr marL="734059" lvl="1" indent="-367030" algn="l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Off-screen objects are identified and removed to optimize resource usage.</a:t>
            </a:r>
          </a:p>
        </p:txBody>
      </p:sp>
      <p:sp>
        <p:nvSpPr>
          <p:cNvPr id="11" name="Freeform 11"/>
          <p:cNvSpPr/>
          <p:nvPr/>
        </p:nvSpPr>
        <p:spPr>
          <a:xfrm>
            <a:off x="355782" y="452331"/>
            <a:ext cx="1813493" cy="2278572"/>
          </a:xfrm>
          <a:custGeom>
            <a:avLst/>
            <a:gdLst/>
            <a:ahLst/>
            <a:cxnLst/>
            <a:rect l="l" t="t" r="r" b="b"/>
            <a:pathLst>
              <a:path w="1813493" h="2278572">
                <a:moveTo>
                  <a:pt x="0" y="0"/>
                </a:moveTo>
                <a:lnTo>
                  <a:pt x="1813494" y="0"/>
                </a:lnTo>
                <a:lnTo>
                  <a:pt x="1813494" y="2278572"/>
                </a:lnTo>
                <a:lnTo>
                  <a:pt x="0" y="22785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432198" y="9153525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27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43099" y="0"/>
            <a:ext cx="17514191" cy="10248407"/>
            <a:chOff x="0" y="0"/>
            <a:chExt cx="23352255" cy="1366454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371600"/>
              <a:ext cx="23352255" cy="12292943"/>
              <a:chOff x="0" y="0"/>
              <a:chExt cx="10024152" cy="527684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7620"/>
                <a:ext cx="10029232" cy="5287009"/>
              </a:xfrm>
              <a:custGeom>
                <a:avLst/>
                <a:gdLst/>
                <a:ahLst/>
                <a:cxnLst/>
                <a:rect l="l" t="t" r="r" b="b"/>
                <a:pathLst>
                  <a:path w="10029232" h="5287009">
                    <a:moveTo>
                      <a:pt x="7092312" y="5214850"/>
                    </a:moveTo>
                    <a:cubicBezTo>
                      <a:pt x="7034308" y="5223375"/>
                      <a:pt x="6989487" y="5234741"/>
                      <a:pt x="6944665" y="5237583"/>
                    </a:cubicBezTo>
                    <a:cubicBezTo>
                      <a:pt x="6691557" y="5248949"/>
                      <a:pt x="6441085" y="5260316"/>
                      <a:pt x="6187976" y="5270262"/>
                    </a:cubicBezTo>
                    <a:cubicBezTo>
                      <a:pt x="6058786" y="5274524"/>
                      <a:pt x="5929594" y="5278786"/>
                      <a:pt x="5800404" y="5280207"/>
                    </a:cubicBezTo>
                    <a:cubicBezTo>
                      <a:pt x="5660666" y="5283048"/>
                      <a:pt x="5520930" y="5287009"/>
                      <a:pt x="5383829" y="5284469"/>
                    </a:cubicBezTo>
                    <a:cubicBezTo>
                      <a:pt x="5252002" y="5283048"/>
                      <a:pt x="5120175" y="5278786"/>
                      <a:pt x="4993620" y="5265999"/>
                    </a:cubicBezTo>
                    <a:cubicBezTo>
                      <a:pt x="4830154" y="5250370"/>
                      <a:pt x="4664052" y="5250370"/>
                      <a:pt x="4503223" y="5236162"/>
                    </a:cubicBezTo>
                    <a:cubicBezTo>
                      <a:pt x="4084012" y="5199221"/>
                      <a:pt x="3656891" y="5209167"/>
                      <a:pt x="3235043" y="5193538"/>
                    </a:cubicBezTo>
                    <a:cubicBezTo>
                      <a:pt x="2997754" y="5185013"/>
                      <a:pt x="2760465" y="5165122"/>
                      <a:pt x="2523176" y="5148073"/>
                    </a:cubicBezTo>
                    <a:cubicBezTo>
                      <a:pt x="2254248" y="5129602"/>
                      <a:pt x="1985320" y="5108290"/>
                      <a:pt x="1713756" y="5088399"/>
                    </a:cubicBezTo>
                    <a:cubicBezTo>
                      <a:pt x="1516015" y="5074191"/>
                      <a:pt x="1315637" y="5059983"/>
                      <a:pt x="1117896" y="5045775"/>
                    </a:cubicBezTo>
                    <a:cubicBezTo>
                      <a:pt x="1112623" y="5045775"/>
                      <a:pt x="1107350" y="5044354"/>
                      <a:pt x="1102077" y="5044354"/>
                    </a:cubicBezTo>
                    <a:cubicBezTo>
                      <a:pt x="935974" y="5005992"/>
                      <a:pt x="759326" y="4976156"/>
                      <a:pt x="606406" y="4926428"/>
                    </a:cubicBezTo>
                    <a:cubicBezTo>
                      <a:pt x="348024" y="4841180"/>
                      <a:pt x="237289" y="4704783"/>
                      <a:pt x="226743" y="4544233"/>
                    </a:cubicBezTo>
                    <a:cubicBezTo>
                      <a:pt x="224107" y="4488822"/>
                      <a:pt x="210924" y="4434832"/>
                      <a:pt x="210924" y="4379420"/>
                    </a:cubicBezTo>
                    <a:cubicBezTo>
                      <a:pt x="213560" y="4302697"/>
                      <a:pt x="224107" y="4227395"/>
                      <a:pt x="232016" y="4152093"/>
                    </a:cubicBezTo>
                    <a:cubicBezTo>
                      <a:pt x="253109" y="3927606"/>
                      <a:pt x="263655" y="3703120"/>
                      <a:pt x="232016" y="3478633"/>
                    </a:cubicBezTo>
                    <a:cubicBezTo>
                      <a:pt x="203014" y="3276880"/>
                      <a:pt x="176649" y="3076547"/>
                      <a:pt x="147647" y="2874793"/>
                    </a:cubicBezTo>
                    <a:cubicBezTo>
                      <a:pt x="129191" y="2745501"/>
                      <a:pt x="105462" y="2617629"/>
                      <a:pt x="89643" y="2488336"/>
                    </a:cubicBezTo>
                    <a:cubicBezTo>
                      <a:pt x="79096" y="2403088"/>
                      <a:pt x="81733" y="2316419"/>
                      <a:pt x="71187" y="2231171"/>
                    </a:cubicBezTo>
                    <a:cubicBezTo>
                      <a:pt x="65914" y="2182864"/>
                      <a:pt x="36912" y="2135978"/>
                      <a:pt x="34275" y="2087670"/>
                    </a:cubicBezTo>
                    <a:cubicBezTo>
                      <a:pt x="23729" y="1971165"/>
                      <a:pt x="21092" y="1853239"/>
                      <a:pt x="15819" y="1735312"/>
                    </a:cubicBezTo>
                    <a:cubicBezTo>
                      <a:pt x="13183" y="1689847"/>
                      <a:pt x="0" y="1644381"/>
                      <a:pt x="2637" y="1598916"/>
                    </a:cubicBezTo>
                    <a:cubicBezTo>
                      <a:pt x="5273" y="1527875"/>
                      <a:pt x="21092" y="1456836"/>
                      <a:pt x="23729" y="1385796"/>
                    </a:cubicBezTo>
                    <a:cubicBezTo>
                      <a:pt x="26365" y="1303389"/>
                      <a:pt x="10546" y="1220983"/>
                      <a:pt x="15819" y="1139997"/>
                    </a:cubicBezTo>
                    <a:cubicBezTo>
                      <a:pt x="15819" y="1061853"/>
                      <a:pt x="34275" y="985130"/>
                      <a:pt x="52731" y="906986"/>
                    </a:cubicBezTo>
                    <a:cubicBezTo>
                      <a:pt x="58004" y="879991"/>
                      <a:pt x="94916" y="855837"/>
                      <a:pt x="105462" y="828842"/>
                    </a:cubicBezTo>
                    <a:cubicBezTo>
                      <a:pt x="150283" y="695287"/>
                      <a:pt x="197741" y="561732"/>
                      <a:pt x="313749" y="438122"/>
                    </a:cubicBezTo>
                    <a:cubicBezTo>
                      <a:pt x="340115" y="411127"/>
                      <a:pt x="382299" y="386973"/>
                      <a:pt x="421848" y="365661"/>
                    </a:cubicBezTo>
                    <a:cubicBezTo>
                      <a:pt x="435030" y="358557"/>
                      <a:pt x="466669" y="362820"/>
                      <a:pt x="474578" y="362820"/>
                    </a:cubicBezTo>
                    <a:cubicBezTo>
                      <a:pt x="493034" y="344349"/>
                      <a:pt x="503581" y="325879"/>
                      <a:pt x="524673" y="317354"/>
                    </a:cubicBezTo>
                    <a:cubicBezTo>
                      <a:pt x="638044" y="270468"/>
                      <a:pt x="756689" y="236369"/>
                      <a:pt x="904336" y="227844"/>
                    </a:cubicBezTo>
                    <a:cubicBezTo>
                      <a:pt x="1015071" y="220740"/>
                      <a:pt x="1123169" y="195165"/>
                      <a:pt x="1233904" y="180958"/>
                    </a:cubicBezTo>
                    <a:cubicBezTo>
                      <a:pt x="1368368" y="163908"/>
                      <a:pt x="1502832" y="144017"/>
                      <a:pt x="1642569" y="134071"/>
                    </a:cubicBezTo>
                    <a:cubicBezTo>
                      <a:pt x="1769123" y="125546"/>
                      <a:pt x="1890404" y="107076"/>
                      <a:pt x="2019595" y="101393"/>
                    </a:cubicBezTo>
                    <a:cubicBezTo>
                      <a:pt x="2151422" y="95710"/>
                      <a:pt x="2283250" y="78660"/>
                      <a:pt x="2417714" y="72977"/>
                    </a:cubicBezTo>
                    <a:cubicBezTo>
                      <a:pt x="2781557" y="58769"/>
                      <a:pt x="3148037" y="48823"/>
                      <a:pt x="3511881" y="37457"/>
                    </a:cubicBezTo>
                    <a:cubicBezTo>
                      <a:pt x="3601524" y="34615"/>
                      <a:pt x="3691166" y="37457"/>
                      <a:pt x="3780808" y="38878"/>
                    </a:cubicBezTo>
                    <a:cubicBezTo>
                      <a:pt x="3825630" y="40298"/>
                      <a:pt x="3870451" y="45982"/>
                      <a:pt x="3917909" y="48823"/>
                    </a:cubicBezTo>
                    <a:cubicBezTo>
                      <a:pt x="3939001" y="50244"/>
                      <a:pt x="3960094" y="45982"/>
                      <a:pt x="3981186" y="45982"/>
                    </a:cubicBezTo>
                    <a:cubicBezTo>
                      <a:pt x="4044463" y="45982"/>
                      <a:pt x="4110377" y="45982"/>
                      <a:pt x="4173654" y="44561"/>
                    </a:cubicBezTo>
                    <a:cubicBezTo>
                      <a:pt x="4294935" y="41719"/>
                      <a:pt x="4418853" y="34615"/>
                      <a:pt x="4540134" y="34615"/>
                    </a:cubicBezTo>
                    <a:cubicBezTo>
                      <a:pt x="4658779" y="34615"/>
                      <a:pt x="4777424" y="38878"/>
                      <a:pt x="4896068" y="41719"/>
                    </a:cubicBezTo>
                    <a:lnTo>
                      <a:pt x="4990984" y="41719"/>
                    </a:lnTo>
                    <a:cubicBezTo>
                      <a:pt x="5135994" y="38878"/>
                      <a:pt x="5278367" y="38878"/>
                      <a:pt x="5423377" y="34615"/>
                    </a:cubicBezTo>
                    <a:cubicBezTo>
                      <a:pt x="5563114" y="30353"/>
                      <a:pt x="5700215" y="20407"/>
                      <a:pt x="5839952" y="16145"/>
                    </a:cubicBezTo>
                    <a:cubicBezTo>
                      <a:pt x="5905865" y="13303"/>
                      <a:pt x="5974416" y="13303"/>
                      <a:pt x="6040330" y="20407"/>
                    </a:cubicBezTo>
                    <a:cubicBezTo>
                      <a:pt x="6140518" y="30353"/>
                      <a:pt x="6235434" y="36036"/>
                      <a:pt x="6335623" y="20407"/>
                    </a:cubicBezTo>
                    <a:cubicBezTo>
                      <a:pt x="6372534" y="14724"/>
                      <a:pt x="6419992" y="24670"/>
                      <a:pt x="6462177" y="27511"/>
                    </a:cubicBezTo>
                    <a:cubicBezTo>
                      <a:pt x="6480633" y="28932"/>
                      <a:pt x="6501726" y="31774"/>
                      <a:pt x="6512271" y="27511"/>
                    </a:cubicBezTo>
                    <a:cubicBezTo>
                      <a:pt x="6583458" y="0"/>
                      <a:pt x="6649372" y="6350"/>
                      <a:pt x="6717923" y="30353"/>
                    </a:cubicBezTo>
                    <a:cubicBezTo>
                      <a:pt x="6725832" y="33194"/>
                      <a:pt x="6746924" y="26090"/>
                      <a:pt x="6762744" y="26090"/>
                    </a:cubicBezTo>
                    <a:cubicBezTo>
                      <a:pt x="6826021" y="26090"/>
                      <a:pt x="6889297" y="26090"/>
                      <a:pt x="6955211" y="27511"/>
                    </a:cubicBezTo>
                    <a:cubicBezTo>
                      <a:pt x="7002669" y="28932"/>
                      <a:pt x="7047490" y="37457"/>
                      <a:pt x="7094948" y="40298"/>
                    </a:cubicBezTo>
                    <a:cubicBezTo>
                      <a:pt x="7197774" y="47402"/>
                      <a:pt x="7303236" y="58769"/>
                      <a:pt x="7408697" y="58769"/>
                    </a:cubicBezTo>
                    <a:cubicBezTo>
                      <a:pt x="7606439" y="60190"/>
                      <a:pt x="7804179" y="64452"/>
                      <a:pt x="7999284" y="87185"/>
                    </a:cubicBezTo>
                    <a:cubicBezTo>
                      <a:pt x="8181205" y="108497"/>
                      <a:pt x="8368401" y="108497"/>
                      <a:pt x="8552959" y="125546"/>
                    </a:cubicBezTo>
                    <a:cubicBezTo>
                      <a:pt x="8663694" y="135492"/>
                      <a:pt x="8777065" y="153962"/>
                      <a:pt x="8871981" y="183799"/>
                    </a:cubicBezTo>
                    <a:cubicBezTo>
                      <a:pt x="8974806" y="215057"/>
                      <a:pt x="9053902" y="266206"/>
                      <a:pt x="9146182" y="308829"/>
                    </a:cubicBezTo>
                    <a:cubicBezTo>
                      <a:pt x="9180457" y="324458"/>
                      <a:pt x="9230552" y="335825"/>
                      <a:pt x="9254281" y="355716"/>
                    </a:cubicBezTo>
                    <a:cubicBezTo>
                      <a:pt x="9322831" y="409706"/>
                      <a:pt x="9383471" y="466538"/>
                      <a:pt x="9444112" y="523370"/>
                    </a:cubicBezTo>
                    <a:cubicBezTo>
                      <a:pt x="9488933" y="564573"/>
                      <a:pt x="9533755" y="607197"/>
                      <a:pt x="9568029" y="649821"/>
                    </a:cubicBezTo>
                    <a:cubicBezTo>
                      <a:pt x="9604941" y="699549"/>
                      <a:pt x="9633943" y="750698"/>
                      <a:pt x="9662945" y="803268"/>
                    </a:cubicBezTo>
                    <a:cubicBezTo>
                      <a:pt x="9707767" y="885674"/>
                      <a:pt x="9760498" y="968080"/>
                      <a:pt x="9789499" y="1053328"/>
                    </a:cubicBezTo>
                    <a:cubicBezTo>
                      <a:pt x="9831684" y="1172676"/>
                      <a:pt x="9852777" y="1294864"/>
                      <a:pt x="9884415" y="1415632"/>
                    </a:cubicBezTo>
                    <a:cubicBezTo>
                      <a:pt x="9894961" y="1455415"/>
                      <a:pt x="9908144" y="1495197"/>
                      <a:pt x="9913417" y="1534979"/>
                    </a:cubicBezTo>
                    <a:cubicBezTo>
                      <a:pt x="9929237" y="1648643"/>
                      <a:pt x="9939782" y="1760887"/>
                      <a:pt x="9952965" y="1874550"/>
                    </a:cubicBezTo>
                    <a:cubicBezTo>
                      <a:pt x="9971422" y="2015210"/>
                      <a:pt x="9997787" y="2154448"/>
                      <a:pt x="10010970" y="2295107"/>
                    </a:cubicBezTo>
                    <a:cubicBezTo>
                      <a:pt x="10024152" y="2430083"/>
                      <a:pt x="10029232" y="2566480"/>
                      <a:pt x="10026692" y="2702877"/>
                    </a:cubicBezTo>
                    <a:cubicBezTo>
                      <a:pt x="10021516" y="2930205"/>
                      <a:pt x="10000423" y="3156112"/>
                      <a:pt x="9979331" y="3383440"/>
                    </a:cubicBezTo>
                    <a:cubicBezTo>
                      <a:pt x="9966148" y="3524099"/>
                      <a:pt x="9947692" y="3663337"/>
                      <a:pt x="9921327" y="3802576"/>
                    </a:cubicBezTo>
                    <a:cubicBezTo>
                      <a:pt x="9894961" y="3941814"/>
                      <a:pt x="9855413" y="4079632"/>
                      <a:pt x="9826412" y="4218870"/>
                    </a:cubicBezTo>
                    <a:cubicBezTo>
                      <a:pt x="9805319" y="4315484"/>
                      <a:pt x="9800046" y="4412098"/>
                      <a:pt x="9776316" y="4507292"/>
                    </a:cubicBezTo>
                    <a:cubicBezTo>
                      <a:pt x="9755225" y="4593961"/>
                      <a:pt x="9676128" y="4670684"/>
                      <a:pt x="9570666" y="4734620"/>
                    </a:cubicBezTo>
                    <a:cubicBezTo>
                      <a:pt x="9483661" y="4788610"/>
                      <a:pt x="9415110" y="4849705"/>
                      <a:pt x="9325468" y="4902274"/>
                    </a:cubicBezTo>
                    <a:cubicBezTo>
                      <a:pt x="9246371" y="4949161"/>
                      <a:pt x="9159365" y="4996047"/>
                      <a:pt x="9022265" y="4997468"/>
                    </a:cubicBezTo>
                    <a:cubicBezTo>
                      <a:pt x="8990626" y="4997468"/>
                      <a:pt x="8961624" y="5014517"/>
                      <a:pt x="8929985" y="5023043"/>
                    </a:cubicBezTo>
                    <a:cubicBezTo>
                      <a:pt x="8795521" y="5054300"/>
                      <a:pt x="8655784" y="5081295"/>
                      <a:pt x="8523956" y="5115394"/>
                    </a:cubicBezTo>
                    <a:cubicBezTo>
                      <a:pt x="8281395" y="5177909"/>
                      <a:pt x="8020377" y="5187855"/>
                      <a:pt x="7759358" y="5193538"/>
                    </a:cubicBezTo>
                    <a:cubicBezTo>
                      <a:pt x="7659170" y="5196380"/>
                      <a:pt x="7556344" y="5192117"/>
                      <a:pt x="7456155" y="5196380"/>
                    </a:cubicBezTo>
                    <a:cubicBezTo>
                      <a:pt x="7406061" y="5197800"/>
                      <a:pt x="7358604" y="5210588"/>
                      <a:pt x="7311145" y="5216271"/>
                    </a:cubicBezTo>
                    <a:cubicBezTo>
                      <a:pt x="7290053" y="5219112"/>
                      <a:pt x="7268961" y="5217692"/>
                      <a:pt x="7245231" y="5219112"/>
                    </a:cubicBezTo>
                    <a:cubicBezTo>
                      <a:pt x="7213593" y="5220534"/>
                      <a:pt x="7181955" y="5224796"/>
                      <a:pt x="7150316" y="5223375"/>
                    </a:cubicBezTo>
                    <a:cubicBezTo>
                      <a:pt x="7118677" y="5220534"/>
                      <a:pt x="7097585" y="5214850"/>
                      <a:pt x="7092312" y="5214850"/>
                    </a:cubicBezTo>
                    <a:close/>
                  </a:path>
                </a:pathLst>
              </a:custGeom>
              <a:solidFill>
                <a:srgbClr val="FEFEFE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6204115" y="0"/>
              <a:ext cx="9890049" cy="3869482"/>
            </a:xfrm>
            <a:custGeom>
              <a:avLst/>
              <a:gdLst/>
              <a:ahLst/>
              <a:cxnLst/>
              <a:rect l="l" t="t" r="r" b="b"/>
              <a:pathLst>
                <a:path w="9890049" h="3869482">
                  <a:moveTo>
                    <a:pt x="0" y="0"/>
                  </a:moveTo>
                  <a:lnTo>
                    <a:pt x="9890049" y="0"/>
                  </a:lnTo>
                  <a:lnTo>
                    <a:pt x="9890049" y="3869482"/>
                  </a:lnTo>
                  <a:lnTo>
                    <a:pt x="0" y="3869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253527" y="863826"/>
              <a:ext cx="14428682" cy="1547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00"/>
                </a:lnSpc>
              </a:pPr>
              <a:r>
                <a:rPr lang="en-US" sz="7000">
                  <a:solidFill>
                    <a:srgbClr val="FEFEFE"/>
                  </a:solidFill>
                  <a:latin typeface="Fredoka"/>
                  <a:ea typeface="Fredoka"/>
                  <a:cs typeface="Fredoka"/>
                  <a:sym typeface="Fredoka"/>
                </a:rPr>
                <a:t>Special feature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92333" y="3058868"/>
            <a:ext cx="15015722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Challenges:</a:t>
            </a:r>
          </a:p>
          <a:p>
            <a:pPr marL="734059" lvl="1" indent="-367030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Avoid overlapping or misplaced objects.</a:t>
            </a:r>
          </a:p>
          <a:p>
            <a:pPr marL="734059" lvl="1" indent="-367030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Manage performance as object count increases.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Solutions:</a:t>
            </a:r>
          </a:p>
          <a:p>
            <a:pPr marL="734059" lvl="1" indent="-367030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Use </a:t>
            </a:r>
            <a:r>
              <a:rPr lang="en-US" sz="33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HashSet</a:t>
            </a:r>
            <a:r>
              <a:rPr lang="en-US" sz="33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to prevent duplicate platform positions.</a:t>
            </a:r>
          </a:p>
          <a:p>
            <a:pPr marL="734059" lvl="1" indent="-367030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Clean up off-screen objects</a:t>
            </a:r>
            <a:r>
              <a:rPr lang="en-US" sz="33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with methods like CleanupEnemies or DestroyController.</a:t>
            </a:r>
          </a:p>
          <a:p>
            <a:pPr marL="734059" lvl="1" indent="-367030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Adjust</a:t>
            </a:r>
            <a:r>
              <a:rPr lang="en-US" sz="33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spawning </a:t>
            </a:r>
            <a:r>
              <a:rPr lang="en-US" sz="33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parameters</a:t>
            </a:r>
            <a:r>
              <a:rPr lang="en-US" sz="33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to balance performance and gameplay.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endParaRPr lang="en-US" sz="3399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885586" y="846971"/>
            <a:ext cx="1813493" cy="2278572"/>
          </a:xfrm>
          <a:custGeom>
            <a:avLst/>
            <a:gdLst/>
            <a:ahLst/>
            <a:cxnLst/>
            <a:rect l="l" t="t" r="r" b="b"/>
            <a:pathLst>
              <a:path w="1813493" h="2278572">
                <a:moveTo>
                  <a:pt x="0" y="0"/>
                </a:moveTo>
                <a:lnTo>
                  <a:pt x="1813494" y="0"/>
                </a:lnTo>
                <a:lnTo>
                  <a:pt x="1813494" y="2278572"/>
                </a:lnTo>
                <a:lnTo>
                  <a:pt x="0" y="2278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50333" y="7971484"/>
            <a:ext cx="2935980" cy="2740485"/>
          </a:xfrm>
          <a:custGeom>
            <a:avLst/>
            <a:gdLst/>
            <a:ahLst/>
            <a:cxnLst/>
            <a:rect l="l" t="t" r="r" b="b"/>
            <a:pathLst>
              <a:path w="2935980" h="2740485">
                <a:moveTo>
                  <a:pt x="0" y="0"/>
                </a:moveTo>
                <a:lnTo>
                  <a:pt x="2935980" y="0"/>
                </a:lnTo>
                <a:lnTo>
                  <a:pt x="2935980" y="2740485"/>
                </a:lnTo>
                <a:lnTo>
                  <a:pt x="0" y="274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251737" y="7703000"/>
            <a:ext cx="2935980" cy="2740485"/>
          </a:xfrm>
          <a:custGeom>
            <a:avLst/>
            <a:gdLst/>
            <a:ahLst/>
            <a:cxnLst/>
            <a:rect l="l" t="t" r="r" b="b"/>
            <a:pathLst>
              <a:path w="2935980" h="2740485">
                <a:moveTo>
                  <a:pt x="0" y="0"/>
                </a:moveTo>
                <a:lnTo>
                  <a:pt x="2935980" y="0"/>
                </a:lnTo>
                <a:lnTo>
                  <a:pt x="2935980" y="2740485"/>
                </a:lnTo>
                <a:lnTo>
                  <a:pt x="0" y="274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295371" y="1922854"/>
            <a:ext cx="11649069" cy="6620919"/>
            <a:chOff x="0" y="0"/>
            <a:chExt cx="4547616" cy="25847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47616" cy="2584704"/>
            </a:xfrm>
            <a:custGeom>
              <a:avLst/>
              <a:gdLst/>
              <a:ahLst/>
              <a:cxnLst/>
              <a:rect l="l" t="t" r="r" b="b"/>
              <a:pathLst>
                <a:path w="4547616" h="2584704">
                  <a:moveTo>
                    <a:pt x="4547616" y="2584704"/>
                  </a:moveTo>
                  <a:lnTo>
                    <a:pt x="0" y="2584704"/>
                  </a:lnTo>
                  <a:lnTo>
                    <a:pt x="0" y="0"/>
                  </a:lnTo>
                  <a:lnTo>
                    <a:pt x="4547616" y="0"/>
                  </a:lnTo>
                  <a:lnTo>
                    <a:pt x="4547616" y="2584704"/>
                  </a:lnTo>
                  <a:close/>
                </a:path>
              </a:pathLst>
            </a:custGeom>
            <a:blipFill>
              <a:blip r:embed="rId4"/>
              <a:stretch>
                <a:fillRect t="-33" b="-3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8418" y="49420"/>
              <a:ext cx="4473128" cy="2451241"/>
            </a:xfrm>
            <a:custGeom>
              <a:avLst/>
              <a:gdLst/>
              <a:ahLst/>
              <a:cxnLst/>
              <a:rect l="l" t="t" r="r" b="b"/>
              <a:pathLst>
                <a:path w="4473128" h="2451241">
                  <a:moveTo>
                    <a:pt x="3806137" y="2224714"/>
                  </a:moveTo>
                  <a:cubicBezTo>
                    <a:pt x="4040534" y="2160616"/>
                    <a:pt x="4250942" y="2021088"/>
                    <a:pt x="4364350" y="1794622"/>
                  </a:cubicBezTo>
                  <a:cubicBezTo>
                    <a:pt x="4473127" y="1577406"/>
                    <a:pt x="4451920" y="1287641"/>
                    <a:pt x="4276200" y="1119887"/>
                  </a:cubicBezTo>
                  <a:cubicBezTo>
                    <a:pt x="4087738" y="939970"/>
                    <a:pt x="3790734" y="940461"/>
                    <a:pt x="3565019" y="810294"/>
                  </a:cubicBezTo>
                  <a:cubicBezTo>
                    <a:pt x="3372524" y="699283"/>
                    <a:pt x="3247955" y="503663"/>
                    <a:pt x="3106075" y="332651"/>
                  </a:cubicBezTo>
                  <a:cubicBezTo>
                    <a:pt x="2964196" y="161639"/>
                    <a:pt x="2774430" y="0"/>
                    <a:pt x="2552260" y="4471"/>
                  </a:cubicBezTo>
                  <a:cubicBezTo>
                    <a:pt x="2397795" y="7580"/>
                    <a:pt x="2258303" y="90694"/>
                    <a:pt x="2119909" y="159367"/>
                  </a:cubicBezTo>
                  <a:cubicBezTo>
                    <a:pt x="1899043" y="268964"/>
                    <a:pt x="1662409" y="346727"/>
                    <a:pt x="1419584" y="389512"/>
                  </a:cubicBezTo>
                  <a:cubicBezTo>
                    <a:pt x="1028401" y="458435"/>
                    <a:pt x="588440" y="451093"/>
                    <a:pt x="293528" y="717158"/>
                  </a:cubicBezTo>
                  <a:cubicBezTo>
                    <a:pt x="90084" y="900701"/>
                    <a:pt x="0" y="1200787"/>
                    <a:pt x="68756" y="1466013"/>
                  </a:cubicBezTo>
                  <a:cubicBezTo>
                    <a:pt x="137511" y="1731237"/>
                    <a:pt x="362060" y="1949786"/>
                    <a:pt x="629074" y="2011318"/>
                  </a:cubicBezTo>
                  <a:cubicBezTo>
                    <a:pt x="813702" y="2053864"/>
                    <a:pt x="1008656" y="2025801"/>
                    <a:pt x="1194116" y="2064574"/>
                  </a:cubicBezTo>
                  <a:cubicBezTo>
                    <a:pt x="1510477" y="2130714"/>
                    <a:pt x="1769446" y="2384148"/>
                    <a:pt x="2090558" y="2420848"/>
                  </a:cubicBezTo>
                  <a:cubicBezTo>
                    <a:pt x="2356471" y="2451241"/>
                    <a:pt x="2612011" y="2327835"/>
                    <a:pt x="2867231" y="2247245"/>
                  </a:cubicBezTo>
                  <a:cubicBezTo>
                    <a:pt x="3041872" y="2192102"/>
                    <a:pt x="3227440" y="2251354"/>
                    <a:pt x="3404183" y="2263564"/>
                  </a:cubicBezTo>
                  <a:cubicBezTo>
                    <a:pt x="3537184" y="2272752"/>
                    <a:pt x="3675392" y="2260467"/>
                    <a:pt x="3806137" y="2224714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2566725" y="197149"/>
            <a:ext cx="3377714" cy="1725705"/>
          </a:xfrm>
          <a:custGeom>
            <a:avLst/>
            <a:gdLst/>
            <a:ahLst/>
            <a:cxnLst/>
            <a:rect l="l" t="t" r="r" b="b"/>
            <a:pathLst>
              <a:path w="3377714" h="1725705">
                <a:moveTo>
                  <a:pt x="0" y="0"/>
                </a:moveTo>
                <a:lnTo>
                  <a:pt x="3377715" y="0"/>
                </a:lnTo>
                <a:lnTo>
                  <a:pt x="3377715" y="1725705"/>
                </a:lnTo>
                <a:lnTo>
                  <a:pt x="0" y="1725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562880" y="580367"/>
            <a:ext cx="3377714" cy="1725705"/>
          </a:xfrm>
          <a:custGeom>
            <a:avLst/>
            <a:gdLst/>
            <a:ahLst/>
            <a:cxnLst/>
            <a:rect l="l" t="t" r="r" b="b"/>
            <a:pathLst>
              <a:path w="3377714" h="1725705">
                <a:moveTo>
                  <a:pt x="0" y="0"/>
                </a:moveTo>
                <a:lnTo>
                  <a:pt x="3377714" y="0"/>
                </a:lnTo>
                <a:lnTo>
                  <a:pt x="3377714" y="1725705"/>
                </a:lnTo>
                <a:lnTo>
                  <a:pt x="0" y="1725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96789" y="282048"/>
            <a:ext cx="4383088" cy="2239359"/>
          </a:xfrm>
          <a:custGeom>
            <a:avLst/>
            <a:gdLst/>
            <a:ahLst/>
            <a:cxnLst/>
            <a:rect l="l" t="t" r="r" b="b"/>
            <a:pathLst>
              <a:path w="4383088" h="2239359">
                <a:moveTo>
                  <a:pt x="0" y="0"/>
                </a:moveTo>
                <a:lnTo>
                  <a:pt x="4383088" y="0"/>
                </a:lnTo>
                <a:lnTo>
                  <a:pt x="4383088" y="2239360"/>
                </a:lnTo>
                <a:lnTo>
                  <a:pt x="0" y="223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0" y="-190411"/>
            <a:ext cx="2564950" cy="2500826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4295371" y="8477604"/>
            <a:ext cx="2841258" cy="1561393"/>
          </a:xfrm>
          <a:custGeom>
            <a:avLst/>
            <a:gdLst/>
            <a:ahLst/>
            <a:cxnLst/>
            <a:rect l="l" t="t" r="r" b="b"/>
            <a:pathLst>
              <a:path w="2841258" h="1561393">
                <a:moveTo>
                  <a:pt x="0" y="0"/>
                </a:moveTo>
                <a:lnTo>
                  <a:pt x="2841258" y="0"/>
                </a:lnTo>
                <a:lnTo>
                  <a:pt x="2841258" y="1561392"/>
                </a:lnTo>
                <a:lnTo>
                  <a:pt x="0" y="15613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71450" y="8926589"/>
            <a:ext cx="1924655" cy="1479914"/>
          </a:xfrm>
          <a:custGeom>
            <a:avLst/>
            <a:gdLst/>
            <a:ahLst/>
            <a:cxnLst/>
            <a:rect l="l" t="t" r="r" b="b"/>
            <a:pathLst>
              <a:path w="1924655" h="1479914">
                <a:moveTo>
                  <a:pt x="0" y="0"/>
                </a:moveTo>
                <a:lnTo>
                  <a:pt x="1924655" y="0"/>
                </a:lnTo>
                <a:lnTo>
                  <a:pt x="1924655" y="1479914"/>
                </a:lnTo>
                <a:lnTo>
                  <a:pt x="0" y="14799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209056" y="8195678"/>
            <a:ext cx="3769349" cy="2349220"/>
          </a:xfrm>
          <a:custGeom>
            <a:avLst/>
            <a:gdLst/>
            <a:ahLst/>
            <a:cxnLst/>
            <a:rect l="l" t="t" r="r" b="b"/>
            <a:pathLst>
              <a:path w="3769349" h="2349220">
                <a:moveTo>
                  <a:pt x="0" y="0"/>
                </a:moveTo>
                <a:lnTo>
                  <a:pt x="3769349" y="0"/>
                </a:lnTo>
                <a:lnTo>
                  <a:pt x="3769349" y="2349219"/>
                </a:lnTo>
                <a:lnTo>
                  <a:pt x="0" y="23492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789407" y="8926589"/>
            <a:ext cx="1498593" cy="1360411"/>
          </a:xfrm>
          <a:custGeom>
            <a:avLst/>
            <a:gdLst/>
            <a:ahLst/>
            <a:cxnLst/>
            <a:rect l="l" t="t" r="r" b="b"/>
            <a:pathLst>
              <a:path w="1498593" h="1360411">
                <a:moveTo>
                  <a:pt x="0" y="0"/>
                </a:moveTo>
                <a:lnTo>
                  <a:pt x="1498593" y="0"/>
                </a:lnTo>
                <a:lnTo>
                  <a:pt x="1498593" y="1360411"/>
                </a:lnTo>
                <a:lnTo>
                  <a:pt x="0" y="1360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888333" y="2956093"/>
            <a:ext cx="3104320" cy="4374813"/>
          </a:xfrm>
          <a:custGeom>
            <a:avLst/>
            <a:gdLst/>
            <a:ahLst/>
            <a:cxnLst/>
            <a:rect l="l" t="t" r="r" b="b"/>
            <a:pathLst>
              <a:path w="3104320" h="4374813">
                <a:moveTo>
                  <a:pt x="0" y="0"/>
                </a:moveTo>
                <a:lnTo>
                  <a:pt x="3104320" y="0"/>
                </a:lnTo>
                <a:lnTo>
                  <a:pt x="3104320" y="4374814"/>
                </a:lnTo>
                <a:lnTo>
                  <a:pt x="0" y="43748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7432198" y="9153525"/>
            <a:ext cx="84832" cy="28384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22928" y="4569745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004AAD"/>
                </a:solidFill>
                <a:latin typeface="Fredoka"/>
                <a:ea typeface="Fredoka"/>
                <a:cs typeface="Fredoka"/>
                <a:sym typeface="Fredoka"/>
              </a:rPr>
              <a:t>Conclusion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432198" y="9153525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29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278101"/>
            <a:ext cx="16878036" cy="8744091"/>
            <a:chOff x="0" y="0"/>
            <a:chExt cx="9386545" cy="4862936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9391625" cy="4873096"/>
            </a:xfrm>
            <a:custGeom>
              <a:avLst/>
              <a:gdLst/>
              <a:ahLst/>
              <a:cxnLst/>
              <a:rect l="l" t="t" r="r" b="b"/>
              <a:pathLst>
                <a:path w="9391625" h="4873096">
                  <a:moveTo>
                    <a:pt x="6641191" y="4806397"/>
                  </a:moveTo>
                  <a:cubicBezTo>
                    <a:pt x="6586876" y="4814254"/>
                    <a:pt x="6544906" y="4824728"/>
                    <a:pt x="6502936" y="4827347"/>
                  </a:cubicBezTo>
                  <a:cubicBezTo>
                    <a:pt x="6265926" y="4837822"/>
                    <a:pt x="6031387" y="4848297"/>
                    <a:pt x="5794377" y="4857462"/>
                  </a:cubicBezTo>
                  <a:cubicBezTo>
                    <a:pt x="5673404" y="4861390"/>
                    <a:pt x="5552430" y="4865318"/>
                    <a:pt x="5431457" y="4866628"/>
                  </a:cubicBezTo>
                  <a:cubicBezTo>
                    <a:pt x="5300608" y="4869246"/>
                    <a:pt x="5169760" y="4873096"/>
                    <a:pt x="5041380" y="4870556"/>
                  </a:cubicBezTo>
                  <a:cubicBezTo>
                    <a:pt x="4917937" y="4869246"/>
                    <a:pt x="4794495" y="4865318"/>
                    <a:pt x="4675991" y="4853534"/>
                  </a:cubicBezTo>
                  <a:cubicBezTo>
                    <a:pt x="4522922" y="4839131"/>
                    <a:pt x="4367385" y="4839131"/>
                    <a:pt x="4216786" y="4826038"/>
                  </a:cubicBezTo>
                  <a:cubicBezTo>
                    <a:pt x="3824239" y="4791994"/>
                    <a:pt x="3424287" y="4801160"/>
                    <a:pt x="3029272" y="4786757"/>
                  </a:cubicBezTo>
                  <a:cubicBezTo>
                    <a:pt x="2807076" y="4778901"/>
                    <a:pt x="2584880" y="4760570"/>
                    <a:pt x="2362684" y="4744858"/>
                  </a:cubicBezTo>
                  <a:cubicBezTo>
                    <a:pt x="2110862" y="4727836"/>
                    <a:pt x="1859040" y="4708196"/>
                    <a:pt x="1604749" y="4689865"/>
                  </a:cubicBezTo>
                  <a:cubicBezTo>
                    <a:pt x="1419585" y="4676771"/>
                    <a:pt x="1231953" y="4663678"/>
                    <a:pt x="1046790" y="4650585"/>
                  </a:cubicBezTo>
                  <a:cubicBezTo>
                    <a:pt x="1041852" y="4650585"/>
                    <a:pt x="1036915" y="4649275"/>
                    <a:pt x="1031977" y="4649275"/>
                  </a:cubicBezTo>
                  <a:cubicBezTo>
                    <a:pt x="876440" y="4613923"/>
                    <a:pt x="711027" y="4586426"/>
                    <a:pt x="567834" y="4540599"/>
                  </a:cubicBezTo>
                  <a:cubicBezTo>
                    <a:pt x="325887" y="4462038"/>
                    <a:pt x="222196" y="4336340"/>
                    <a:pt x="212321" y="4188383"/>
                  </a:cubicBezTo>
                  <a:cubicBezTo>
                    <a:pt x="209852" y="4137318"/>
                    <a:pt x="197508" y="4087563"/>
                    <a:pt x="197508" y="4036498"/>
                  </a:cubicBezTo>
                  <a:cubicBezTo>
                    <a:pt x="199976" y="3965793"/>
                    <a:pt x="209852" y="3896397"/>
                    <a:pt x="217258" y="3827002"/>
                  </a:cubicBezTo>
                  <a:cubicBezTo>
                    <a:pt x="237009" y="3620124"/>
                    <a:pt x="246884" y="3413246"/>
                    <a:pt x="217258" y="3206369"/>
                  </a:cubicBezTo>
                  <a:cubicBezTo>
                    <a:pt x="190101" y="3020441"/>
                    <a:pt x="165413" y="2835822"/>
                    <a:pt x="138255" y="2649894"/>
                  </a:cubicBezTo>
                  <a:cubicBezTo>
                    <a:pt x="120973" y="2530743"/>
                    <a:pt x="98754" y="2412901"/>
                    <a:pt x="83941" y="2293750"/>
                  </a:cubicBezTo>
                  <a:cubicBezTo>
                    <a:pt x="74065" y="2215188"/>
                    <a:pt x="76534" y="2135318"/>
                    <a:pt x="66659" y="2056757"/>
                  </a:cubicBezTo>
                  <a:cubicBezTo>
                    <a:pt x="61721" y="2012239"/>
                    <a:pt x="34564" y="1969030"/>
                    <a:pt x="32095" y="1924512"/>
                  </a:cubicBezTo>
                  <a:cubicBezTo>
                    <a:pt x="22220" y="1817145"/>
                    <a:pt x="19751" y="1708469"/>
                    <a:pt x="14813" y="1599793"/>
                  </a:cubicBezTo>
                  <a:cubicBezTo>
                    <a:pt x="12344" y="1557893"/>
                    <a:pt x="0" y="1515994"/>
                    <a:pt x="2469" y="1474095"/>
                  </a:cubicBezTo>
                  <a:cubicBezTo>
                    <a:pt x="4938" y="1408627"/>
                    <a:pt x="19751" y="1343160"/>
                    <a:pt x="22220" y="1277692"/>
                  </a:cubicBezTo>
                  <a:cubicBezTo>
                    <a:pt x="24688" y="1201750"/>
                    <a:pt x="9875" y="1125807"/>
                    <a:pt x="14813" y="1051174"/>
                  </a:cubicBezTo>
                  <a:cubicBezTo>
                    <a:pt x="14813" y="979160"/>
                    <a:pt x="32095" y="908455"/>
                    <a:pt x="49377" y="836440"/>
                  </a:cubicBezTo>
                  <a:cubicBezTo>
                    <a:pt x="54315" y="811562"/>
                    <a:pt x="88878" y="789303"/>
                    <a:pt x="98754" y="764426"/>
                  </a:cubicBezTo>
                  <a:cubicBezTo>
                    <a:pt x="140724" y="641347"/>
                    <a:pt x="185163" y="518268"/>
                    <a:pt x="293792" y="404354"/>
                  </a:cubicBezTo>
                  <a:cubicBezTo>
                    <a:pt x="318481" y="379476"/>
                    <a:pt x="357982" y="357217"/>
                    <a:pt x="395015" y="337577"/>
                  </a:cubicBezTo>
                  <a:cubicBezTo>
                    <a:pt x="407359" y="331030"/>
                    <a:pt x="436985" y="334958"/>
                    <a:pt x="444392" y="334958"/>
                  </a:cubicBezTo>
                  <a:cubicBezTo>
                    <a:pt x="461674" y="317937"/>
                    <a:pt x="471549" y="300915"/>
                    <a:pt x="491300" y="293059"/>
                  </a:cubicBezTo>
                  <a:cubicBezTo>
                    <a:pt x="597460" y="249850"/>
                    <a:pt x="708558" y="218426"/>
                    <a:pt x="846814" y="210570"/>
                  </a:cubicBezTo>
                  <a:cubicBezTo>
                    <a:pt x="950505" y="204023"/>
                    <a:pt x="1051728" y="180455"/>
                    <a:pt x="1155419" y="167361"/>
                  </a:cubicBezTo>
                  <a:cubicBezTo>
                    <a:pt x="1281330" y="151649"/>
                    <a:pt x="1407241" y="133318"/>
                    <a:pt x="1538090" y="124152"/>
                  </a:cubicBezTo>
                  <a:cubicBezTo>
                    <a:pt x="1656594" y="116296"/>
                    <a:pt x="1770161" y="99275"/>
                    <a:pt x="1891135" y="94037"/>
                  </a:cubicBezTo>
                  <a:cubicBezTo>
                    <a:pt x="2014577" y="88800"/>
                    <a:pt x="2138019" y="73088"/>
                    <a:pt x="2263930" y="67850"/>
                  </a:cubicBezTo>
                  <a:cubicBezTo>
                    <a:pt x="2604631" y="54757"/>
                    <a:pt x="2947800" y="45591"/>
                    <a:pt x="3288500" y="35116"/>
                  </a:cubicBezTo>
                  <a:cubicBezTo>
                    <a:pt x="3372441" y="32498"/>
                    <a:pt x="3456382" y="35116"/>
                    <a:pt x="3540322" y="36426"/>
                  </a:cubicBezTo>
                  <a:cubicBezTo>
                    <a:pt x="3582293" y="37735"/>
                    <a:pt x="3624263" y="42973"/>
                    <a:pt x="3668702" y="45591"/>
                  </a:cubicBezTo>
                  <a:cubicBezTo>
                    <a:pt x="3688453" y="46901"/>
                    <a:pt x="3708204" y="42973"/>
                    <a:pt x="3727955" y="42973"/>
                  </a:cubicBezTo>
                  <a:cubicBezTo>
                    <a:pt x="3787207" y="42973"/>
                    <a:pt x="3848928" y="42973"/>
                    <a:pt x="3908180" y="41663"/>
                  </a:cubicBezTo>
                  <a:cubicBezTo>
                    <a:pt x="4021747" y="39044"/>
                    <a:pt x="4137783" y="32498"/>
                    <a:pt x="4251349" y="32498"/>
                  </a:cubicBezTo>
                  <a:cubicBezTo>
                    <a:pt x="4362448" y="32498"/>
                    <a:pt x="4473546" y="36426"/>
                    <a:pt x="4584643" y="39044"/>
                  </a:cubicBezTo>
                  <a:lnTo>
                    <a:pt x="4673522" y="39044"/>
                  </a:lnTo>
                  <a:cubicBezTo>
                    <a:pt x="4809308" y="36426"/>
                    <a:pt x="4942626" y="36426"/>
                    <a:pt x="5078412" y="32498"/>
                  </a:cubicBezTo>
                  <a:cubicBezTo>
                    <a:pt x="5209261" y="28570"/>
                    <a:pt x="5337641" y="19404"/>
                    <a:pt x="5468490" y="15476"/>
                  </a:cubicBezTo>
                  <a:cubicBezTo>
                    <a:pt x="5530211" y="12857"/>
                    <a:pt x="5594401" y="12857"/>
                    <a:pt x="5656122" y="19404"/>
                  </a:cubicBezTo>
                  <a:cubicBezTo>
                    <a:pt x="5749938" y="28570"/>
                    <a:pt x="5838816" y="33807"/>
                    <a:pt x="5932632" y="19404"/>
                  </a:cubicBezTo>
                  <a:cubicBezTo>
                    <a:pt x="5967196" y="14167"/>
                    <a:pt x="6011635" y="23332"/>
                    <a:pt x="6051137" y="25951"/>
                  </a:cubicBezTo>
                  <a:cubicBezTo>
                    <a:pt x="6068419" y="27260"/>
                    <a:pt x="6088170" y="29879"/>
                    <a:pt x="6098045" y="25951"/>
                  </a:cubicBezTo>
                  <a:cubicBezTo>
                    <a:pt x="6164704" y="0"/>
                    <a:pt x="6226425" y="6350"/>
                    <a:pt x="6290615" y="28570"/>
                  </a:cubicBezTo>
                  <a:cubicBezTo>
                    <a:pt x="6298022" y="31188"/>
                    <a:pt x="6317772" y="24642"/>
                    <a:pt x="6332585" y="24642"/>
                  </a:cubicBezTo>
                  <a:cubicBezTo>
                    <a:pt x="6391837" y="24642"/>
                    <a:pt x="6451090" y="24642"/>
                    <a:pt x="6512810" y="25951"/>
                  </a:cubicBezTo>
                  <a:cubicBezTo>
                    <a:pt x="6557250" y="27260"/>
                    <a:pt x="6599220" y="35116"/>
                    <a:pt x="6643660" y="37735"/>
                  </a:cubicBezTo>
                  <a:cubicBezTo>
                    <a:pt x="6739944" y="44282"/>
                    <a:pt x="6838698" y="54757"/>
                    <a:pt x="6937452" y="54757"/>
                  </a:cubicBezTo>
                  <a:cubicBezTo>
                    <a:pt x="7122616" y="56066"/>
                    <a:pt x="7307779" y="59994"/>
                    <a:pt x="7490473" y="80944"/>
                  </a:cubicBezTo>
                  <a:cubicBezTo>
                    <a:pt x="7660823" y="100584"/>
                    <a:pt x="7836111" y="100584"/>
                    <a:pt x="8008931" y="116296"/>
                  </a:cubicBezTo>
                  <a:cubicBezTo>
                    <a:pt x="8112622" y="125462"/>
                    <a:pt x="8218782" y="142483"/>
                    <a:pt x="8307660" y="169980"/>
                  </a:cubicBezTo>
                  <a:cubicBezTo>
                    <a:pt x="8403945" y="198785"/>
                    <a:pt x="8478010" y="245922"/>
                    <a:pt x="8564420" y="285203"/>
                  </a:cubicBezTo>
                  <a:cubicBezTo>
                    <a:pt x="8596516" y="299606"/>
                    <a:pt x="8643424" y="310080"/>
                    <a:pt x="8665643" y="328411"/>
                  </a:cubicBezTo>
                  <a:cubicBezTo>
                    <a:pt x="8729833" y="378167"/>
                    <a:pt x="8786616" y="430541"/>
                    <a:pt x="8843400" y="482915"/>
                  </a:cubicBezTo>
                  <a:cubicBezTo>
                    <a:pt x="8885370" y="520886"/>
                    <a:pt x="8927340" y="560167"/>
                    <a:pt x="8959435" y="599447"/>
                  </a:cubicBezTo>
                  <a:cubicBezTo>
                    <a:pt x="8993999" y="645275"/>
                    <a:pt x="9021156" y="692411"/>
                    <a:pt x="9048314" y="740857"/>
                  </a:cubicBezTo>
                  <a:cubicBezTo>
                    <a:pt x="9090285" y="816800"/>
                    <a:pt x="9139662" y="892742"/>
                    <a:pt x="9166818" y="971304"/>
                  </a:cubicBezTo>
                  <a:cubicBezTo>
                    <a:pt x="9206319" y="1081289"/>
                    <a:pt x="9226071" y="1193893"/>
                    <a:pt x="9255696" y="1305188"/>
                  </a:cubicBezTo>
                  <a:cubicBezTo>
                    <a:pt x="9265572" y="1341850"/>
                    <a:pt x="9277916" y="1378512"/>
                    <a:pt x="9282854" y="1415174"/>
                  </a:cubicBezTo>
                  <a:cubicBezTo>
                    <a:pt x="9297667" y="1519922"/>
                    <a:pt x="9307543" y="1623361"/>
                    <a:pt x="9319887" y="1728109"/>
                  </a:cubicBezTo>
                  <a:cubicBezTo>
                    <a:pt x="9337169" y="1857735"/>
                    <a:pt x="9361857" y="1986052"/>
                    <a:pt x="9374201" y="2115678"/>
                  </a:cubicBezTo>
                  <a:cubicBezTo>
                    <a:pt x="9386546" y="2240066"/>
                    <a:pt x="9391625" y="2365764"/>
                    <a:pt x="9389085" y="2491462"/>
                  </a:cubicBezTo>
                  <a:cubicBezTo>
                    <a:pt x="9384077" y="2700958"/>
                    <a:pt x="9364325" y="2909146"/>
                    <a:pt x="9344575" y="3118642"/>
                  </a:cubicBezTo>
                  <a:cubicBezTo>
                    <a:pt x="9332231" y="3248268"/>
                    <a:pt x="9314948" y="3376584"/>
                    <a:pt x="9290260" y="3504901"/>
                  </a:cubicBezTo>
                  <a:cubicBezTo>
                    <a:pt x="9265572" y="3633217"/>
                    <a:pt x="9228539" y="3760225"/>
                    <a:pt x="9201383" y="3888541"/>
                  </a:cubicBezTo>
                  <a:cubicBezTo>
                    <a:pt x="9181631" y="3977577"/>
                    <a:pt x="9176694" y="4066613"/>
                    <a:pt x="9154474" y="4154340"/>
                  </a:cubicBezTo>
                  <a:cubicBezTo>
                    <a:pt x="9134723" y="4234210"/>
                    <a:pt x="9060658" y="4304915"/>
                    <a:pt x="8961904" y="4363836"/>
                  </a:cubicBezTo>
                  <a:cubicBezTo>
                    <a:pt x="8880432" y="4413592"/>
                    <a:pt x="8816242" y="4469894"/>
                    <a:pt x="8732302" y="4518340"/>
                  </a:cubicBezTo>
                  <a:cubicBezTo>
                    <a:pt x="8658237" y="4561548"/>
                    <a:pt x="8576765" y="4604757"/>
                    <a:pt x="8448385" y="4606066"/>
                  </a:cubicBezTo>
                  <a:cubicBezTo>
                    <a:pt x="8418758" y="4606066"/>
                    <a:pt x="8391601" y="4621779"/>
                    <a:pt x="8361976" y="4629635"/>
                  </a:cubicBezTo>
                  <a:cubicBezTo>
                    <a:pt x="8236064" y="4658441"/>
                    <a:pt x="8105215" y="4683318"/>
                    <a:pt x="7981772" y="4714743"/>
                  </a:cubicBezTo>
                  <a:cubicBezTo>
                    <a:pt x="7754640" y="4772354"/>
                    <a:pt x="7510225" y="4781520"/>
                    <a:pt x="7265808" y="4786757"/>
                  </a:cubicBezTo>
                  <a:cubicBezTo>
                    <a:pt x="7171992" y="4789376"/>
                    <a:pt x="7075708" y="4785448"/>
                    <a:pt x="6981891" y="4789376"/>
                  </a:cubicBezTo>
                  <a:cubicBezTo>
                    <a:pt x="6934983" y="4790685"/>
                    <a:pt x="6890545" y="4802470"/>
                    <a:pt x="6846105" y="4807707"/>
                  </a:cubicBezTo>
                  <a:cubicBezTo>
                    <a:pt x="6826354" y="4810325"/>
                    <a:pt x="6806604" y="4809016"/>
                    <a:pt x="6784384" y="4810325"/>
                  </a:cubicBezTo>
                  <a:cubicBezTo>
                    <a:pt x="6754757" y="4811635"/>
                    <a:pt x="6725131" y="4815563"/>
                    <a:pt x="6695506" y="4814254"/>
                  </a:cubicBezTo>
                  <a:cubicBezTo>
                    <a:pt x="6665879" y="4811635"/>
                    <a:pt x="6646128" y="4806397"/>
                    <a:pt x="6641191" y="4806397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4494991" y="-175638"/>
            <a:ext cx="8886044" cy="3476665"/>
          </a:xfrm>
          <a:custGeom>
            <a:avLst/>
            <a:gdLst/>
            <a:ahLst/>
            <a:cxnLst/>
            <a:rect l="l" t="t" r="r" b="b"/>
            <a:pathLst>
              <a:path w="8886044" h="3476665">
                <a:moveTo>
                  <a:pt x="0" y="0"/>
                </a:moveTo>
                <a:lnTo>
                  <a:pt x="8886044" y="0"/>
                </a:lnTo>
                <a:lnTo>
                  <a:pt x="8886044" y="3476665"/>
                </a:lnTo>
                <a:lnTo>
                  <a:pt x="0" y="34766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937616"/>
            <a:ext cx="1677050" cy="2363411"/>
          </a:xfrm>
          <a:custGeom>
            <a:avLst/>
            <a:gdLst/>
            <a:ahLst/>
            <a:cxnLst/>
            <a:rect l="l" t="t" r="r" b="b"/>
            <a:pathLst>
              <a:path w="1677050" h="2363411">
                <a:moveTo>
                  <a:pt x="0" y="0"/>
                </a:moveTo>
                <a:lnTo>
                  <a:pt x="1677050" y="0"/>
                </a:lnTo>
                <a:lnTo>
                  <a:pt x="1677050" y="2363411"/>
                </a:lnTo>
                <a:lnTo>
                  <a:pt x="0" y="23634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733244" y="614532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EFEFE"/>
                </a:solidFill>
                <a:latin typeface="Fredoka"/>
                <a:ea typeface="Fredoka"/>
                <a:cs typeface="Fredoka"/>
                <a:sym typeface="Fredoka"/>
              </a:rPr>
              <a:t>Complete task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5582250" y="7621225"/>
            <a:ext cx="1677050" cy="2363411"/>
          </a:xfrm>
          <a:custGeom>
            <a:avLst/>
            <a:gdLst/>
            <a:ahLst/>
            <a:cxnLst/>
            <a:rect l="l" t="t" r="r" b="b"/>
            <a:pathLst>
              <a:path w="1677050" h="2363411">
                <a:moveTo>
                  <a:pt x="1677050" y="0"/>
                </a:moveTo>
                <a:lnTo>
                  <a:pt x="0" y="0"/>
                </a:lnTo>
                <a:lnTo>
                  <a:pt x="0" y="2363411"/>
                </a:lnTo>
                <a:lnTo>
                  <a:pt x="1677050" y="2363411"/>
                </a:lnTo>
                <a:lnTo>
                  <a:pt x="167705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123492" y="3447598"/>
            <a:ext cx="16688453" cy="5050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1809" lvl="1" indent="-515904" algn="l">
              <a:lnSpc>
                <a:spcPts val="6690"/>
              </a:lnSpc>
              <a:spcBef>
                <a:spcPct val="0"/>
              </a:spcBef>
              <a:buFont typeface="Arial"/>
              <a:buChar char="•"/>
            </a:pPr>
            <a:r>
              <a:rPr lang="en-US" sz="477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Created a friendly, dynamic interface with essential buttons.</a:t>
            </a:r>
          </a:p>
          <a:p>
            <a:pPr marL="1031809" lvl="1" indent="-515904" algn="l">
              <a:lnSpc>
                <a:spcPts val="6690"/>
              </a:lnSpc>
              <a:spcBef>
                <a:spcPct val="0"/>
              </a:spcBef>
              <a:buFont typeface="Arial"/>
              <a:buChar char="•"/>
            </a:pPr>
            <a:r>
              <a:rPr lang="en-US" sz="477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Added skin selection for character customization.</a:t>
            </a:r>
          </a:p>
          <a:p>
            <a:pPr marL="1031809" lvl="1" indent="-515904" algn="l">
              <a:lnSpc>
                <a:spcPts val="6690"/>
              </a:lnSpc>
              <a:spcBef>
                <a:spcPct val="0"/>
              </a:spcBef>
              <a:buFont typeface="Arial"/>
              <a:buChar char="•"/>
            </a:pPr>
            <a:r>
              <a:rPr lang="en-US" sz="477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Improved gameplay with enemy shooting and battles.</a:t>
            </a:r>
          </a:p>
          <a:p>
            <a:pPr marL="1031809" lvl="1" indent="-515904" algn="l">
              <a:lnSpc>
                <a:spcPts val="6690"/>
              </a:lnSpc>
              <a:spcBef>
                <a:spcPct val="0"/>
              </a:spcBef>
              <a:buFont typeface="Arial"/>
              <a:buChar char="•"/>
            </a:pPr>
            <a:r>
              <a:rPr lang="en-US" sz="477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Applied OOP principles to ensure scalability and maintainability.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50333" y="7971484"/>
            <a:ext cx="2935980" cy="2740485"/>
          </a:xfrm>
          <a:custGeom>
            <a:avLst/>
            <a:gdLst/>
            <a:ahLst/>
            <a:cxnLst/>
            <a:rect l="l" t="t" r="r" b="b"/>
            <a:pathLst>
              <a:path w="2935980" h="2740485">
                <a:moveTo>
                  <a:pt x="0" y="0"/>
                </a:moveTo>
                <a:lnTo>
                  <a:pt x="2935980" y="0"/>
                </a:lnTo>
                <a:lnTo>
                  <a:pt x="2935980" y="2740485"/>
                </a:lnTo>
                <a:lnTo>
                  <a:pt x="0" y="274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251737" y="7703000"/>
            <a:ext cx="2935980" cy="2740485"/>
          </a:xfrm>
          <a:custGeom>
            <a:avLst/>
            <a:gdLst/>
            <a:ahLst/>
            <a:cxnLst/>
            <a:rect l="l" t="t" r="r" b="b"/>
            <a:pathLst>
              <a:path w="2935980" h="2740485">
                <a:moveTo>
                  <a:pt x="0" y="0"/>
                </a:moveTo>
                <a:lnTo>
                  <a:pt x="2935980" y="0"/>
                </a:lnTo>
                <a:lnTo>
                  <a:pt x="2935980" y="2740485"/>
                </a:lnTo>
                <a:lnTo>
                  <a:pt x="0" y="274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295371" y="1922854"/>
            <a:ext cx="11649069" cy="6620919"/>
            <a:chOff x="0" y="0"/>
            <a:chExt cx="4547616" cy="25847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47616" cy="2584704"/>
            </a:xfrm>
            <a:custGeom>
              <a:avLst/>
              <a:gdLst/>
              <a:ahLst/>
              <a:cxnLst/>
              <a:rect l="l" t="t" r="r" b="b"/>
              <a:pathLst>
                <a:path w="4547616" h="2584704">
                  <a:moveTo>
                    <a:pt x="4547616" y="2584704"/>
                  </a:moveTo>
                  <a:lnTo>
                    <a:pt x="0" y="2584704"/>
                  </a:lnTo>
                  <a:lnTo>
                    <a:pt x="0" y="0"/>
                  </a:lnTo>
                  <a:lnTo>
                    <a:pt x="4547616" y="0"/>
                  </a:lnTo>
                  <a:lnTo>
                    <a:pt x="4547616" y="2584704"/>
                  </a:lnTo>
                  <a:close/>
                </a:path>
              </a:pathLst>
            </a:custGeom>
            <a:blipFill>
              <a:blip r:embed="rId4"/>
              <a:stretch>
                <a:fillRect t="-33" b="-3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8418" y="49420"/>
              <a:ext cx="4473128" cy="2451241"/>
            </a:xfrm>
            <a:custGeom>
              <a:avLst/>
              <a:gdLst/>
              <a:ahLst/>
              <a:cxnLst/>
              <a:rect l="l" t="t" r="r" b="b"/>
              <a:pathLst>
                <a:path w="4473128" h="2451241">
                  <a:moveTo>
                    <a:pt x="3806137" y="2224714"/>
                  </a:moveTo>
                  <a:cubicBezTo>
                    <a:pt x="4040534" y="2160616"/>
                    <a:pt x="4250942" y="2021088"/>
                    <a:pt x="4364350" y="1794622"/>
                  </a:cubicBezTo>
                  <a:cubicBezTo>
                    <a:pt x="4473127" y="1577406"/>
                    <a:pt x="4451920" y="1287641"/>
                    <a:pt x="4276200" y="1119887"/>
                  </a:cubicBezTo>
                  <a:cubicBezTo>
                    <a:pt x="4087738" y="939970"/>
                    <a:pt x="3790734" y="940461"/>
                    <a:pt x="3565019" y="810294"/>
                  </a:cubicBezTo>
                  <a:cubicBezTo>
                    <a:pt x="3372524" y="699283"/>
                    <a:pt x="3247955" y="503663"/>
                    <a:pt x="3106075" y="332651"/>
                  </a:cubicBezTo>
                  <a:cubicBezTo>
                    <a:pt x="2964196" y="161639"/>
                    <a:pt x="2774430" y="0"/>
                    <a:pt x="2552260" y="4471"/>
                  </a:cubicBezTo>
                  <a:cubicBezTo>
                    <a:pt x="2397795" y="7580"/>
                    <a:pt x="2258303" y="90694"/>
                    <a:pt x="2119909" y="159367"/>
                  </a:cubicBezTo>
                  <a:cubicBezTo>
                    <a:pt x="1899043" y="268964"/>
                    <a:pt x="1662409" y="346727"/>
                    <a:pt x="1419584" y="389512"/>
                  </a:cubicBezTo>
                  <a:cubicBezTo>
                    <a:pt x="1028401" y="458435"/>
                    <a:pt x="588440" y="451093"/>
                    <a:pt x="293528" y="717158"/>
                  </a:cubicBezTo>
                  <a:cubicBezTo>
                    <a:pt x="90084" y="900701"/>
                    <a:pt x="0" y="1200787"/>
                    <a:pt x="68756" y="1466013"/>
                  </a:cubicBezTo>
                  <a:cubicBezTo>
                    <a:pt x="137511" y="1731237"/>
                    <a:pt x="362060" y="1949786"/>
                    <a:pt x="629074" y="2011318"/>
                  </a:cubicBezTo>
                  <a:cubicBezTo>
                    <a:pt x="813702" y="2053864"/>
                    <a:pt x="1008656" y="2025801"/>
                    <a:pt x="1194116" y="2064574"/>
                  </a:cubicBezTo>
                  <a:cubicBezTo>
                    <a:pt x="1510477" y="2130714"/>
                    <a:pt x="1769446" y="2384148"/>
                    <a:pt x="2090558" y="2420848"/>
                  </a:cubicBezTo>
                  <a:cubicBezTo>
                    <a:pt x="2356471" y="2451241"/>
                    <a:pt x="2612011" y="2327835"/>
                    <a:pt x="2867231" y="2247245"/>
                  </a:cubicBezTo>
                  <a:cubicBezTo>
                    <a:pt x="3041872" y="2192102"/>
                    <a:pt x="3227440" y="2251354"/>
                    <a:pt x="3404183" y="2263564"/>
                  </a:cubicBezTo>
                  <a:cubicBezTo>
                    <a:pt x="3537184" y="2272752"/>
                    <a:pt x="3675392" y="2260467"/>
                    <a:pt x="3806137" y="2224714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2566725" y="197149"/>
            <a:ext cx="3377714" cy="1725705"/>
          </a:xfrm>
          <a:custGeom>
            <a:avLst/>
            <a:gdLst/>
            <a:ahLst/>
            <a:cxnLst/>
            <a:rect l="l" t="t" r="r" b="b"/>
            <a:pathLst>
              <a:path w="3377714" h="1725705">
                <a:moveTo>
                  <a:pt x="0" y="0"/>
                </a:moveTo>
                <a:lnTo>
                  <a:pt x="3377715" y="0"/>
                </a:lnTo>
                <a:lnTo>
                  <a:pt x="3377715" y="1725705"/>
                </a:lnTo>
                <a:lnTo>
                  <a:pt x="0" y="1725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562880" y="580367"/>
            <a:ext cx="3377714" cy="1725705"/>
          </a:xfrm>
          <a:custGeom>
            <a:avLst/>
            <a:gdLst/>
            <a:ahLst/>
            <a:cxnLst/>
            <a:rect l="l" t="t" r="r" b="b"/>
            <a:pathLst>
              <a:path w="3377714" h="1725705">
                <a:moveTo>
                  <a:pt x="0" y="0"/>
                </a:moveTo>
                <a:lnTo>
                  <a:pt x="3377714" y="0"/>
                </a:lnTo>
                <a:lnTo>
                  <a:pt x="3377714" y="1725705"/>
                </a:lnTo>
                <a:lnTo>
                  <a:pt x="0" y="1725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96789" y="282048"/>
            <a:ext cx="4383088" cy="2239359"/>
          </a:xfrm>
          <a:custGeom>
            <a:avLst/>
            <a:gdLst/>
            <a:ahLst/>
            <a:cxnLst/>
            <a:rect l="l" t="t" r="r" b="b"/>
            <a:pathLst>
              <a:path w="4383088" h="2239359">
                <a:moveTo>
                  <a:pt x="0" y="0"/>
                </a:moveTo>
                <a:lnTo>
                  <a:pt x="4383088" y="0"/>
                </a:lnTo>
                <a:lnTo>
                  <a:pt x="4383088" y="2239360"/>
                </a:lnTo>
                <a:lnTo>
                  <a:pt x="0" y="223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0" y="-190411"/>
            <a:ext cx="2564950" cy="2500826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4295371" y="8477604"/>
            <a:ext cx="2841258" cy="1561393"/>
          </a:xfrm>
          <a:custGeom>
            <a:avLst/>
            <a:gdLst/>
            <a:ahLst/>
            <a:cxnLst/>
            <a:rect l="l" t="t" r="r" b="b"/>
            <a:pathLst>
              <a:path w="2841258" h="1561393">
                <a:moveTo>
                  <a:pt x="0" y="0"/>
                </a:moveTo>
                <a:lnTo>
                  <a:pt x="2841258" y="0"/>
                </a:lnTo>
                <a:lnTo>
                  <a:pt x="2841258" y="1561392"/>
                </a:lnTo>
                <a:lnTo>
                  <a:pt x="0" y="15613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71450" y="8926589"/>
            <a:ext cx="1924655" cy="1479914"/>
          </a:xfrm>
          <a:custGeom>
            <a:avLst/>
            <a:gdLst/>
            <a:ahLst/>
            <a:cxnLst/>
            <a:rect l="l" t="t" r="r" b="b"/>
            <a:pathLst>
              <a:path w="1924655" h="1479914">
                <a:moveTo>
                  <a:pt x="0" y="0"/>
                </a:moveTo>
                <a:lnTo>
                  <a:pt x="1924655" y="0"/>
                </a:lnTo>
                <a:lnTo>
                  <a:pt x="1924655" y="1479914"/>
                </a:lnTo>
                <a:lnTo>
                  <a:pt x="0" y="14799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209056" y="8195678"/>
            <a:ext cx="3769349" cy="2349220"/>
          </a:xfrm>
          <a:custGeom>
            <a:avLst/>
            <a:gdLst/>
            <a:ahLst/>
            <a:cxnLst/>
            <a:rect l="l" t="t" r="r" b="b"/>
            <a:pathLst>
              <a:path w="3769349" h="2349220">
                <a:moveTo>
                  <a:pt x="0" y="0"/>
                </a:moveTo>
                <a:lnTo>
                  <a:pt x="3769349" y="0"/>
                </a:lnTo>
                <a:lnTo>
                  <a:pt x="3769349" y="2349219"/>
                </a:lnTo>
                <a:lnTo>
                  <a:pt x="0" y="23492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789407" y="8926589"/>
            <a:ext cx="1498593" cy="1360411"/>
          </a:xfrm>
          <a:custGeom>
            <a:avLst/>
            <a:gdLst/>
            <a:ahLst/>
            <a:cxnLst/>
            <a:rect l="l" t="t" r="r" b="b"/>
            <a:pathLst>
              <a:path w="1498593" h="1360411">
                <a:moveTo>
                  <a:pt x="0" y="0"/>
                </a:moveTo>
                <a:lnTo>
                  <a:pt x="1498593" y="0"/>
                </a:lnTo>
                <a:lnTo>
                  <a:pt x="1498593" y="1360411"/>
                </a:lnTo>
                <a:lnTo>
                  <a:pt x="0" y="1360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888333" y="2996451"/>
            <a:ext cx="3848629" cy="4473725"/>
          </a:xfrm>
          <a:custGeom>
            <a:avLst/>
            <a:gdLst/>
            <a:ahLst/>
            <a:cxnLst/>
            <a:rect l="l" t="t" r="r" b="b"/>
            <a:pathLst>
              <a:path w="3848629" h="4473725">
                <a:moveTo>
                  <a:pt x="0" y="0"/>
                </a:moveTo>
                <a:lnTo>
                  <a:pt x="3848629" y="0"/>
                </a:lnTo>
                <a:lnTo>
                  <a:pt x="3848629" y="4473725"/>
                </a:lnTo>
                <a:lnTo>
                  <a:pt x="0" y="44737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7432198" y="9153525"/>
            <a:ext cx="84832" cy="28384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22928" y="4569745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004AAD"/>
                </a:solidFill>
                <a:latin typeface="Fredoka"/>
                <a:ea typeface="Fredoka"/>
                <a:cs typeface="Fredoka"/>
                <a:sym typeface="Fredoka"/>
              </a:rPr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432198" y="9153525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30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278101"/>
            <a:ext cx="16878036" cy="8744091"/>
            <a:chOff x="0" y="0"/>
            <a:chExt cx="9386545" cy="4862936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9391625" cy="4873096"/>
            </a:xfrm>
            <a:custGeom>
              <a:avLst/>
              <a:gdLst/>
              <a:ahLst/>
              <a:cxnLst/>
              <a:rect l="l" t="t" r="r" b="b"/>
              <a:pathLst>
                <a:path w="9391625" h="4873096">
                  <a:moveTo>
                    <a:pt x="6641191" y="4806397"/>
                  </a:moveTo>
                  <a:cubicBezTo>
                    <a:pt x="6586876" y="4814254"/>
                    <a:pt x="6544906" y="4824728"/>
                    <a:pt x="6502936" y="4827347"/>
                  </a:cubicBezTo>
                  <a:cubicBezTo>
                    <a:pt x="6265926" y="4837822"/>
                    <a:pt x="6031387" y="4848297"/>
                    <a:pt x="5794377" y="4857462"/>
                  </a:cubicBezTo>
                  <a:cubicBezTo>
                    <a:pt x="5673404" y="4861390"/>
                    <a:pt x="5552430" y="4865318"/>
                    <a:pt x="5431457" y="4866628"/>
                  </a:cubicBezTo>
                  <a:cubicBezTo>
                    <a:pt x="5300608" y="4869246"/>
                    <a:pt x="5169760" y="4873096"/>
                    <a:pt x="5041380" y="4870556"/>
                  </a:cubicBezTo>
                  <a:cubicBezTo>
                    <a:pt x="4917937" y="4869246"/>
                    <a:pt x="4794495" y="4865318"/>
                    <a:pt x="4675991" y="4853534"/>
                  </a:cubicBezTo>
                  <a:cubicBezTo>
                    <a:pt x="4522922" y="4839131"/>
                    <a:pt x="4367385" y="4839131"/>
                    <a:pt x="4216786" y="4826038"/>
                  </a:cubicBezTo>
                  <a:cubicBezTo>
                    <a:pt x="3824239" y="4791994"/>
                    <a:pt x="3424287" y="4801160"/>
                    <a:pt x="3029272" y="4786757"/>
                  </a:cubicBezTo>
                  <a:cubicBezTo>
                    <a:pt x="2807076" y="4778901"/>
                    <a:pt x="2584880" y="4760570"/>
                    <a:pt x="2362684" y="4744858"/>
                  </a:cubicBezTo>
                  <a:cubicBezTo>
                    <a:pt x="2110862" y="4727836"/>
                    <a:pt x="1859040" y="4708196"/>
                    <a:pt x="1604749" y="4689865"/>
                  </a:cubicBezTo>
                  <a:cubicBezTo>
                    <a:pt x="1419585" y="4676771"/>
                    <a:pt x="1231953" y="4663678"/>
                    <a:pt x="1046790" y="4650585"/>
                  </a:cubicBezTo>
                  <a:cubicBezTo>
                    <a:pt x="1041852" y="4650585"/>
                    <a:pt x="1036915" y="4649275"/>
                    <a:pt x="1031977" y="4649275"/>
                  </a:cubicBezTo>
                  <a:cubicBezTo>
                    <a:pt x="876440" y="4613923"/>
                    <a:pt x="711027" y="4586426"/>
                    <a:pt x="567834" y="4540599"/>
                  </a:cubicBezTo>
                  <a:cubicBezTo>
                    <a:pt x="325887" y="4462038"/>
                    <a:pt x="222196" y="4336340"/>
                    <a:pt x="212321" y="4188383"/>
                  </a:cubicBezTo>
                  <a:cubicBezTo>
                    <a:pt x="209852" y="4137318"/>
                    <a:pt x="197508" y="4087563"/>
                    <a:pt x="197508" y="4036498"/>
                  </a:cubicBezTo>
                  <a:cubicBezTo>
                    <a:pt x="199976" y="3965793"/>
                    <a:pt x="209852" y="3896397"/>
                    <a:pt x="217258" y="3827002"/>
                  </a:cubicBezTo>
                  <a:cubicBezTo>
                    <a:pt x="237009" y="3620124"/>
                    <a:pt x="246884" y="3413246"/>
                    <a:pt x="217258" y="3206369"/>
                  </a:cubicBezTo>
                  <a:cubicBezTo>
                    <a:pt x="190101" y="3020441"/>
                    <a:pt x="165413" y="2835822"/>
                    <a:pt x="138255" y="2649894"/>
                  </a:cubicBezTo>
                  <a:cubicBezTo>
                    <a:pt x="120973" y="2530743"/>
                    <a:pt x="98754" y="2412901"/>
                    <a:pt x="83941" y="2293750"/>
                  </a:cubicBezTo>
                  <a:cubicBezTo>
                    <a:pt x="74065" y="2215188"/>
                    <a:pt x="76534" y="2135318"/>
                    <a:pt x="66659" y="2056757"/>
                  </a:cubicBezTo>
                  <a:cubicBezTo>
                    <a:pt x="61721" y="2012239"/>
                    <a:pt x="34564" y="1969030"/>
                    <a:pt x="32095" y="1924512"/>
                  </a:cubicBezTo>
                  <a:cubicBezTo>
                    <a:pt x="22220" y="1817145"/>
                    <a:pt x="19751" y="1708469"/>
                    <a:pt x="14813" y="1599793"/>
                  </a:cubicBezTo>
                  <a:cubicBezTo>
                    <a:pt x="12344" y="1557893"/>
                    <a:pt x="0" y="1515994"/>
                    <a:pt x="2469" y="1474095"/>
                  </a:cubicBezTo>
                  <a:cubicBezTo>
                    <a:pt x="4938" y="1408627"/>
                    <a:pt x="19751" y="1343160"/>
                    <a:pt x="22220" y="1277692"/>
                  </a:cubicBezTo>
                  <a:cubicBezTo>
                    <a:pt x="24688" y="1201750"/>
                    <a:pt x="9875" y="1125807"/>
                    <a:pt x="14813" y="1051174"/>
                  </a:cubicBezTo>
                  <a:cubicBezTo>
                    <a:pt x="14813" y="979160"/>
                    <a:pt x="32095" y="908455"/>
                    <a:pt x="49377" y="836440"/>
                  </a:cubicBezTo>
                  <a:cubicBezTo>
                    <a:pt x="54315" y="811562"/>
                    <a:pt x="88878" y="789303"/>
                    <a:pt x="98754" y="764426"/>
                  </a:cubicBezTo>
                  <a:cubicBezTo>
                    <a:pt x="140724" y="641347"/>
                    <a:pt x="185163" y="518268"/>
                    <a:pt x="293792" y="404354"/>
                  </a:cubicBezTo>
                  <a:cubicBezTo>
                    <a:pt x="318481" y="379476"/>
                    <a:pt x="357982" y="357217"/>
                    <a:pt x="395015" y="337577"/>
                  </a:cubicBezTo>
                  <a:cubicBezTo>
                    <a:pt x="407359" y="331030"/>
                    <a:pt x="436985" y="334958"/>
                    <a:pt x="444392" y="334958"/>
                  </a:cubicBezTo>
                  <a:cubicBezTo>
                    <a:pt x="461674" y="317937"/>
                    <a:pt x="471549" y="300915"/>
                    <a:pt x="491300" y="293059"/>
                  </a:cubicBezTo>
                  <a:cubicBezTo>
                    <a:pt x="597460" y="249850"/>
                    <a:pt x="708558" y="218426"/>
                    <a:pt x="846814" y="210570"/>
                  </a:cubicBezTo>
                  <a:cubicBezTo>
                    <a:pt x="950505" y="204023"/>
                    <a:pt x="1051728" y="180455"/>
                    <a:pt x="1155419" y="167361"/>
                  </a:cubicBezTo>
                  <a:cubicBezTo>
                    <a:pt x="1281330" y="151649"/>
                    <a:pt x="1407241" y="133318"/>
                    <a:pt x="1538090" y="124152"/>
                  </a:cubicBezTo>
                  <a:cubicBezTo>
                    <a:pt x="1656594" y="116296"/>
                    <a:pt x="1770161" y="99275"/>
                    <a:pt x="1891135" y="94037"/>
                  </a:cubicBezTo>
                  <a:cubicBezTo>
                    <a:pt x="2014577" y="88800"/>
                    <a:pt x="2138019" y="73088"/>
                    <a:pt x="2263930" y="67850"/>
                  </a:cubicBezTo>
                  <a:cubicBezTo>
                    <a:pt x="2604631" y="54757"/>
                    <a:pt x="2947800" y="45591"/>
                    <a:pt x="3288500" y="35116"/>
                  </a:cubicBezTo>
                  <a:cubicBezTo>
                    <a:pt x="3372441" y="32498"/>
                    <a:pt x="3456382" y="35116"/>
                    <a:pt x="3540322" y="36426"/>
                  </a:cubicBezTo>
                  <a:cubicBezTo>
                    <a:pt x="3582293" y="37735"/>
                    <a:pt x="3624263" y="42973"/>
                    <a:pt x="3668702" y="45591"/>
                  </a:cubicBezTo>
                  <a:cubicBezTo>
                    <a:pt x="3688453" y="46901"/>
                    <a:pt x="3708204" y="42973"/>
                    <a:pt x="3727955" y="42973"/>
                  </a:cubicBezTo>
                  <a:cubicBezTo>
                    <a:pt x="3787207" y="42973"/>
                    <a:pt x="3848928" y="42973"/>
                    <a:pt x="3908180" y="41663"/>
                  </a:cubicBezTo>
                  <a:cubicBezTo>
                    <a:pt x="4021747" y="39044"/>
                    <a:pt x="4137783" y="32498"/>
                    <a:pt x="4251349" y="32498"/>
                  </a:cubicBezTo>
                  <a:cubicBezTo>
                    <a:pt x="4362448" y="32498"/>
                    <a:pt x="4473546" y="36426"/>
                    <a:pt x="4584643" y="39044"/>
                  </a:cubicBezTo>
                  <a:lnTo>
                    <a:pt x="4673522" y="39044"/>
                  </a:lnTo>
                  <a:cubicBezTo>
                    <a:pt x="4809308" y="36426"/>
                    <a:pt x="4942626" y="36426"/>
                    <a:pt x="5078412" y="32498"/>
                  </a:cubicBezTo>
                  <a:cubicBezTo>
                    <a:pt x="5209261" y="28570"/>
                    <a:pt x="5337641" y="19404"/>
                    <a:pt x="5468490" y="15476"/>
                  </a:cubicBezTo>
                  <a:cubicBezTo>
                    <a:pt x="5530211" y="12857"/>
                    <a:pt x="5594401" y="12857"/>
                    <a:pt x="5656122" y="19404"/>
                  </a:cubicBezTo>
                  <a:cubicBezTo>
                    <a:pt x="5749938" y="28570"/>
                    <a:pt x="5838816" y="33807"/>
                    <a:pt x="5932632" y="19404"/>
                  </a:cubicBezTo>
                  <a:cubicBezTo>
                    <a:pt x="5967196" y="14167"/>
                    <a:pt x="6011635" y="23332"/>
                    <a:pt x="6051137" y="25951"/>
                  </a:cubicBezTo>
                  <a:cubicBezTo>
                    <a:pt x="6068419" y="27260"/>
                    <a:pt x="6088170" y="29879"/>
                    <a:pt x="6098045" y="25951"/>
                  </a:cubicBezTo>
                  <a:cubicBezTo>
                    <a:pt x="6164704" y="0"/>
                    <a:pt x="6226425" y="6350"/>
                    <a:pt x="6290615" y="28570"/>
                  </a:cubicBezTo>
                  <a:cubicBezTo>
                    <a:pt x="6298022" y="31188"/>
                    <a:pt x="6317772" y="24642"/>
                    <a:pt x="6332585" y="24642"/>
                  </a:cubicBezTo>
                  <a:cubicBezTo>
                    <a:pt x="6391837" y="24642"/>
                    <a:pt x="6451090" y="24642"/>
                    <a:pt x="6512810" y="25951"/>
                  </a:cubicBezTo>
                  <a:cubicBezTo>
                    <a:pt x="6557250" y="27260"/>
                    <a:pt x="6599220" y="35116"/>
                    <a:pt x="6643660" y="37735"/>
                  </a:cubicBezTo>
                  <a:cubicBezTo>
                    <a:pt x="6739944" y="44282"/>
                    <a:pt x="6838698" y="54757"/>
                    <a:pt x="6937452" y="54757"/>
                  </a:cubicBezTo>
                  <a:cubicBezTo>
                    <a:pt x="7122616" y="56066"/>
                    <a:pt x="7307779" y="59994"/>
                    <a:pt x="7490473" y="80944"/>
                  </a:cubicBezTo>
                  <a:cubicBezTo>
                    <a:pt x="7660823" y="100584"/>
                    <a:pt x="7836111" y="100584"/>
                    <a:pt x="8008931" y="116296"/>
                  </a:cubicBezTo>
                  <a:cubicBezTo>
                    <a:pt x="8112622" y="125462"/>
                    <a:pt x="8218782" y="142483"/>
                    <a:pt x="8307660" y="169980"/>
                  </a:cubicBezTo>
                  <a:cubicBezTo>
                    <a:pt x="8403945" y="198785"/>
                    <a:pt x="8478010" y="245922"/>
                    <a:pt x="8564420" y="285203"/>
                  </a:cubicBezTo>
                  <a:cubicBezTo>
                    <a:pt x="8596516" y="299606"/>
                    <a:pt x="8643424" y="310080"/>
                    <a:pt x="8665643" y="328411"/>
                  </a:cubicBezTo>
                  <a:cubicBezTo>
                    <a:pt x="8729833" y="378167"/>
                    <a:pt x="8786616" y="430541"/>
                    <a:pt x="8843400" y="482915"/>
                  </a:cubicBezTo>
                  <a:cubicBezTo>
                    <a:pt x="8885370" y="520886"/>
                    <a:pt x="8927340" y="560167"/>
                    <a:pt x="8959435" y="599447"/>
                  </a:cubicBezTo>
                  <a:cubicBezTo>
                    <a:pt x="8993999" y="645275"/>
                    <a:pt x="9021156" y="692411"/>
                    <a:pt x="9048314" y="740857"/>
                  </a:cubicBezTo>
                  <a:cubicBezTo>
                    <a:pt x="9090285" y="816800"/>
                    <a:pt x="9139662" y="892742"/>
                    <a:pt x="9166818" y="971304"/>
                  </a:cubicBezTo>
                  <a:cubicBezTo>
                    <a:pt x="9206319" y="1081289"/>
                    <a:pt x="9226071" y="1193893"/>
                    <a:pt x="9255696" y="1305188"/>
                  </a:cubicBezTo>
                  <a:cubicBezTo>
                    <a:pt x="9265572" y="1341850"/>
                    <a:pt x="9277916" y="1378512"/>
                    <a:pt x="9282854" y="1415174"/>
                  </a:cubicBezTo>
                  <a:cubicBezTo>
                    <a:pt x="9297667" y="1519922"/>
                    <a:pt x="9307543" y="1623361"/>
                    <a:pt x="9319887" y="1728109"/>
                  </a:cubicBezTo>
                  <a:cubicBezTo>
                    <a:pt x="9337169" y="1857735"/>
                    <a:pt x="9361857" y="1986052"/>
                    <a:pt x="9374201" y="2115678"/>
                  </a:cubicBezTo>
                  <a:cubicBezTo>
                    <a:pt x="9386546" y="2240066"/>
                    <a:pt x="9391625" y="2365764"/>
                    <a:pt x="9389085" y="2491462"/>
                  </a:cubicBezTo>
                  <a:cubicBezTo>
                    <a:pt x="9384077" y="2700958"/>
                    <a:pt x="9364325" y="2909146"/>
                    <a:pt x="9344575" y="3118642"/>
                  </a:cubicBezTo>
                  <a:cubicBezTo>
                    <a:pt x="9332231" y="3248268"/>
                    <a:pt x="9314948" y="3376584"/>
                    <a:pt x="9290260" y="3504901"/>
                  </a:cubicBezTo>
                  <a:cubicBezTo>
                    <a:pt x="9265572" y="3633217"/>
                    <a:pt x="9228539" y="3760225"/>
                    <a:pt x="9201383" y="3888541"/>
                  </a:cubicBezTo>
                  <a:cubicBezTo>
                    <a:pt x="9181631" y="3977577"/>
                    <a:pt x="9176694" y="4066613"/>
                    <a:pt x="9154474" y="4154340"/>
                  </a:cubicBezTo>
                  <a:cubicBezTo>
                    <a:pt x="9134723" y="4234210"/>
                    <a:pt x="9060658" y="4304915"/>
                    <a:pt x="8961904" y="4363836"/>
                  </a:cubicBezTo>
                  <a:cubicBezTo>
                    <a:pt x="8880432" y="4413592"/>
                    <a:pt x="8816242" y="4469894"/>
                    <a:pt x="8732302" y="4518340"/>
                  </a:cubicBezTo>
                  <a:cubicBezTo>
                    <a:pt x="8658237" y="4561548"/>
                    <a:pt x="8576765" y="4604757"/>
                    <a:pt x="8448385" y="4606066"/>
                  </a:cubicBezTo>
                  <a:cubicBezTo>
                    <a:pt x="8418758" y="4606066"/>
                    <a:pt x="8391601" y="4621779"/>
                    <a:pt x="8361976" y="4629635"/>
                  </a:cubicBezTo>
                  <a:cubicBezTo>
                    <a:pt x="8236064" y="4658441"/>
                    <a:pt x="8105215" y="4683318"/>
                    <a:pt x="7981772" y="4714743"/>
                  </a:cubicBezTo>
                  <a:cubicBezTo>
                    <a:pt x="7754640" y="4772354"/>
                    <a:pt x="7510225" y="4781520"/>
                    <a:pt x="7265808" y="4786757"/>
                  </a:cubicBezTo>
                  <a:cubicBezTo>
                    <a:pt x="7171992" y="4789376"/>
                    <a:pt x="7075708" y="4785448"/>
                    <a:pt x="6981891" y="4789376"/>
                  </a:cubicBezTo>
                  <a:cubicBezTo>
                    <a:pt x="6934983" y="4790685"/>
                    <a:pt x="6890545" y="4802470"/>
                    <a:pt x="6846105" y="4807707"/>
                  </a:cubicBezTo>
                  <a:cubicBezTo>
                    <a:pt x="6826354" y="4810325"/>
                    <a:pt x="6806604" y="4809016"/>
                    <a:pt x="6784384" y="4810325"/>
                  </a:cubicBezTo>
                  <a:cubicBezTo>
                    <a:pt x="6754757" y="4811635"/>
                    <a:pt x="6725131" y="4815563"/>
                    <a:pt x="6695506" y="4814254"/>
                  </a:cubicBezTo>
                  <a:cubicBezTo>
                    <a:pt x="6665879" y="4811635"/>
                    <a:pt x="6646128" y="4806397"/>
                    <a:pt x="6641191" y="4806397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4494991" y="-175638"/>
            <a:ext cx="8886044" cy="3476665"/>
          </a:xfrm>
          <a:custGeom>
            <a:avLst/>
            <a:gdLst/>
            <a:ahLst/>
            <a:cxnLst/>
            <a:rect l="l" t="t" r="r" b="b"/>
            <a:pathLst>
              <a:path w="8886044" h="3476665">
                <a:moveTo>
                  <a:pt x="0" y="0"/>
                </a:moveTo>
                <a:lnTo>
                  <a:pt x="8886044" y="0"/>
                </a:lnTo>
                <a:lnTo>
                  <a:pt x="8886044" y="3476665"/>
                </a:lnTo>
                <a:lnTo>
                  <a:pt x="0" y="34766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733244" y="614532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EFEFE"/>
                </a:solidFill>
                <a:latin typeface="Fredoka"/>
                <a:ea typeface="Fredoka"/>
                <a:cs typeface="Fredoka"/>
                <a:sym typeface="Fredoka"/>
              </a:rPr>
              <a:t>Future plan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9012" y="3215302"/>
            <a:ext cx="16658988" cy="5632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2382" lvl="1" indent="-491191" algn="l">
              <a:lnSpc>
                <a:spcPts val="6370"/>
              </a:lnSpc>
              <a:spcBef>
                <a:spcPct val="0"/>
              </a:spcBef>
              <a:buFont typeface="Arial"/>
              <a:buChar char="•"/>
            </a:pPr>
            <a:r>
              <a:rPr lang="en-US" sz="455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Add multiple levels</a:t>
            </a:r>
          </a:p>
          <a:p>
            <a:pPr marL="982382" lvl="1" indent="-491191" algn="l">
              <a:lnSpc>
                <a:spcPts val="6370"/>
              </a:lnSpc>
              <a:spcBef>
                <a:spcPct val="0"/>
              </a:spcBef>
              <a:buFont typeface="Arial"/>
              <a:buChar char="•"/>
            </a:pPr>
            <a:r>
              <a:rPr lang="en-US" sz="455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Improve enemies and platforms generation in a less random way.</a:t>
            </a:r>
          </a:p>
          <a:p>
            <a:pPr marL="982382" lvl="1" indent="-491191" algn="l">
              <a:lnSpc>
                <a:spcPts val="6370"/>
              </a:lnSpc>
              <a:spcBef>
                <a:spcPct val="0"/>
              </a:spcBef>
              <a:buFont typeface="Arial"/>
              <a:buChar char="•"/>
            </a:pPr>
            <a:r>
              <a:rPr lang="en-US" sz="455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Increase difficulty with enemies and special items.</a:t>
            </a:r>
          </a:p>
          <a:p>
            <a:pPr marL="982382" lvl="1" indent="-491191" algn="l">
              <a:lnSpc>
                <a:spcPts val="6370"/>
              </a:lnSpc>
              <a:spcBef>
                <a:spcPct val="0"/>
              </a:spcBef>
              <a:buFont typeface="Arial"/>
              <a:buChar char="•"/>
            </a:pPr>
            <a:r>
              <a:rPr lang="en-US" sz="455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Introduce new items: Shields, speed boosts, and enemy effects.</a:t>
            </a:r>
          </a:p>
          <a:p>
            <a:pPr algn="l">
              <a:lnSpc>
                <a:spcPts val="6370"/>
              </a:lnSpc>
              <a:spcBef>
                <a:spcPct val="0"/>
              </a:spcBef>
            </a:pPr>
            <a:endParaRPr lang="en-US" sz="455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28700" y="937616"/>
            <a:ext cx="1677050" cy="2363411"/>
          </a:xfrm>
          <a:custGeom>
            <a:avLst/>
            <a:gdLst/>
            <a:ahLst/>
            <a:cxnLst/>
            <a:rect l="l" t="t" r="r" b="b"/>
            <a:pathLst>
              <a:path w="1677050" h="2363411">
                <a:moveTo>
                  <a:pt x="0" y="0"/>
                </a:moveTo>
                <a:lnTo>
                  <a:pt x="1677050" y="0"/>
                </a:lnTo>
                <a:lnTo>
                  <a:pt x="1677050" y="2363411"/>
                </a:lnTo>
                <a:lnTo>
                  <a:pt x="0" y="23634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15755148" y="7658781"/>
            <a:ext cx="1677050" cy="2363411"/>
          </a:xfrm>
          <a:custGeom>
            <a:avLst/>
            <a:gdLst/>
            <a:ahLst/>
            <a:cxnLst/>
            <a:rect l="l" t="t" r="r" b="b"/>
            <a:pathLst>
              <a:path w="1677050" h="2363411">
                <a:moveTo>
                  <a:pt x="1677050" y="0"/>
                </a:moveTo>
                <a:lnTo>
                  <a:pt x="0" y="0"/>
                </a:lnTo>
                <a:lnTo>
                  <a:pt x="0" y="2363411"/>
                </a:lnTo>
                <a:lnTo>
                  <a:pt x="1677050" y="2363411"/>
                </a:lnTo>
                <a:lnTo>
                  <a:pt x="167705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432198" y="9153525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31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278101"/>
            <a:ext cx="16878036" cy="8744091"/>
            <a:chOff x="0" y="0"/>
            <a:chExt cx="9386545" cy="4862936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9391625" cy="4873096"/>
            </a:xfrm>
            <a:custGeom>
              <a:avLst/>
              <a:gdLst/>
              <a:ahLst/>
              <a:cxnLst/>
              <a:rect l="l" t="t" r="r" b="b"/>
              <a:pathLst>
                <a:path w="9391625" h="4873096">
                  <a:moveTo>
                    <a:pt x="6641191" y="4806397"/>
                  </a:moveTo>
                  <a:cubicBezTo>
                    <a:pt x="6586876" y="4814254"/>
                    <a:pt x="6544906" y="4824728"/>
                    <a:pt x="6502936" y="4827347"/>
                  </a:cubicBezTo>
                  <a:cubicBezTo>
                    <a:pt x="6265926" y="4837822"/>
                    <a:pt x="6031387" y="4848297"/>
                    <a:pt x="5794377" y="4857462"/>
                  </a:cubicBezTo>
                  <a:cubicBezTo>
                    <a:pt x="5673404" y="4861390"/>
                    <a:pt x="5552430" y="4865318"/>
                    <a:pt x="5431457" y="4866628"/>
                  </a:cubicBezTo>
                  <a:cubicBezTo>
                    <a:pt x="5300608" y="4869246"/>
                    <a:pt x="5169760" y="4873096"/>
                    <a:pt x="5041380" y="4870556"/>
                  </a:cubicBezTo>
                  <a:cubicBezTo>
                    <a:pt x="4917937" y="4869246"/>
                    <a:pt x="4794495" y="4865318"/>
                    <a:pt x="4675991" y="4853534"/>
                  </a:cubicBezTo>
                  <a:cubicBezTo>
                    <a:pt x="4522922" y="4839131"/>
                    <a:pt x="4367385" y="4839131"/>
                    <a:pt x="4216786" y="4826038"/>
                  </a:cubicBezTo>
                  <a:cubicBezTo>
                    <a:pt x="3824239" y="4791994"/>
                    <a:pt x="3424287" y="4801160"/>
                    <a:pt x="3029272" y="4786757"/>
                  </a:cubicBezTo>
                  <a:cubicBezTo>
                    <a:pt x="2807076" y="4778901"/>
                    <a:pt x="2584880" y="4760570"/>
                    <a:pt x="2362684" y="4744858"/>
                  </a:cubicBezTo>
                  <a:cubicBezTo>
                    <a:pt x="2110862" y="4727836"/>
                    <a:pt x="1859040" y="4708196"/>
                    <a:pt x="1604749" y="4689865"/>
                  </a:cubicBezTo>
                  <a:cubicBezTo>
                    <a:pt x="1419585" y="4676771"/>
                    <a:pt x="1231953" y="4663678"/>
                    <a:pt x="1046790" y="4650585"/>
                  </a:cubicBezTo>
                  <a:cubicBezTo>
                    <a:pt x="1041852" y="4650585"/>
                    <a:pt x="1036915" y="4649275"/>
                    <a:pt x="1031977" y="4649275"/>
                  </a:cubicBezTo>
                  <a:cubicBezTo>
                    <a:pt x="876440" y="4613923"/>
                    <a:pt x="711027" y="4586426"/>
                    <a:pt x="567834" y="4540599"/>
                  </a:cubicBezTo>
                  <a:cubicBezTo>
                    <a:pt x="325887" y="4462038"/>
                    <a:pt x="222196" y="4336340"/>
                    <a:pt x="212321" y="4188383"/>
                  </a:cubicBezTo>
                  <a:cubicBezTo>
                    <a:pt x="209852" y="4137318"/>
                    <a:pt x="197508" y="4087563"/>
                    <a:pt x="197508" y="4036498"/>
                  </a:cubicBezTo>
                  <a:cubicBezTo>
                    <a:pt x="199976" y="3965793"/>
                    <a:pt x="209852" y="3896397"/>
                    <a:pt x="217258" y="3827002"/>
                  </a:cubicBezTo>
                  <a:cubicBezTo>
                    <a:pt x="237009" y="3620124"/>
                    <a:pt x="246884" y="3413246"/>
                    <a:pt x="217258" y="3206369"/>
                  </a:cubicBezTo>
                  <a:cubicBezTo>
                    <a:pt x="190101" y="3020441"/>
                    <a:pt x="165413" y="2835822"/>
                    <a:pt x="138255" y="2649894"/>
                  </a:cubicBezTo>
                  <a:cubicBezTo>
                    <a:pt x="120973" y="2530743"/>
                    <a:pt x="98754" y="2412901"/>
                    <a:pt x="83941" y="2293750"/>
                  </a:cubicBezTo>
                  <a:cubicBezTo>
                    <a:pt x="74065" y="2215188"/>
                    <a:pt x="76534" y="2135318"/>
                    <a:pt x="66659" y="2056757"/>
                  </a:cubicBezTo>
                  <a:cubicBezTo>
                    <a:pt x="61721" y="2012239"/>
                    <a:pt x="34564" y="1969030"/>
                    <a:pt x="32095" y="1924512"/>
                  </a:cubicBezTo>
                  <a:cubicBezTo>
                    <a:pt x="22220" y="1817145"/>
                    <a:pt x="19751" y="1708469"/>
                    <a:pt x="14813" y="1599793"/>
                  </a:cubicBezTo>
                  <a:cubicBezTo>
                    <a:pt x="12344" y="1557893"/>
                    <a:pt x="0" y="1515994"/>
                    <a:pt x="2469" y="1474095"/>
                  </a:cubicBezTo>
                  <a:cubicBezTo>
                    <a:pt x="4938" y="1408627"/>
                    <a:pt x="19751" y="1343160"/>
                    <a:pt x="22220" y="1277692"/>
                  </a:cubicBezTo>
                  <a:cubicBezTo>
                    <a:pt x="24688" y="1201750"/>
                    <a:pt x="9875" y="1125807"/>
                    <a:pt x="14813" y="1051174"/>
                  </a:cubicBezTo>
                  <a:cubicBezTo>
                    <a:pt x="14813" y="979160"/>
                    <a:pt x="32095" y="908455"/>
                    <a:pt x="49377" y="836440"/>
                  </a:cubicBezTo>
                  <a:cubicBezTo>
                    <a:pt x="54315" y="811562"/>
                    <a:pt x="88878" y="789303"/>
                    <a:pt x="98754" y="764426"/>
                  </a:cubicBezTo>
                  <a:cubicBezTo>
                    <a:pt x="140724" y="641347"/>
                    <a:pt x="185163" y="518268"/>
                    <a:pt x="293792" y="404354"/>
                  </a:cubicBezTo>
                  <a:cubicBezTo>
                    <a:pt x="318481" y="379476"/>
                    <a:pt x="357982" y="357217"/>
                    <a:pt x="395015" y="337577"/>
                  </a:cubicBezTo>
                  <a:cubicBezTo>
                    <a:pt x="407359" y="331030"/>
                    <a:pt x="436985" y="334958"/>
                    <a:pt x="444392" y="334958"/>
                  </a:cubicBezTo>
                  <a:cubicBezTo>
                    <a:pt x="461674" y="317937"/>
                    <a:pt x="471549" y="300915"/>
                    <a:pt x="491300" y="293059"/>
                  </a:cubicBezTo>
                  <a:cubicBezTo>
                    <a:pt x="597460" y="249850"/>
                    <a:pt x="708558" y="218426"/>
                    <a:pt x="846814" y="210570"/>
                  </a:cubicBezTo>
                  <a:cubicBezTo>
                    <a:pt x="950505" y="204023"/>
                    <a:pt x="1051728" y="180455"/>
                    <a:pt x="1155419" y="167361"/>
                  </a:cubicBezTo>
                  <a:cubicBezTo>
                    <a:pt x="1281330" y="151649"/>
                    <a:pt x="1407241" y="133318"/>
                    <a:pt x="1538090" y="124152"/>
                  </a:cubicBezTo>
                  <a:cubicBezTo>
                    <a:pt x="1656594" y="116296"/>
                    <a:pt x="1770161" y="99275"/>
                    <a:pt x="1891135" y="94037"/>
                  </a:cubicBezTo>
                  <a:cubicBezTo>
                    <a:pt x="2014577" y="88800"/>
                    <a:pt x="2138019" y="73088"/>
                    <a:pt x="2263930" y="67850"/>
                  </a:cubicBezTo>
                  <a:cubicBezTo>
                    <a:pt x="2604631" y="54757"/>
                    <a:pt x="2947800" y="45591"/>
                    <a:pt x="3288500" y="35116"/>
                  </a:cubicBezTo>
                  <a:cubicBezTo>
                    <a:pt x="3372441" y="32498"/>
                    <a:pt x="3456382" y="35116"/>
                    <a:pt x="3540322" y="36426"/>
                  </a:cubicBezTo>
                  <a:cubicBezTo>
                    <a:pt x="3582293" y="37735"/>
                    <a:pt x="3624263" y="42973"/>
                    <a:pt x="3668702" y="45591"/>
                  </a:cubicBezTo>
                  <a:cubicBezTo>
                    <a:pt x="3688453" y="46901"/>
                    <a:pt x="3708204" y="42973"/>
                    <a:pt x="3727955" y="42973"/>
                  </a:cubicBezTo>
                  <a:cubicBezTo>
                    <a:pt x="3787207" y="42973"/>
                    <a:pt x="3848928" y="42973"/>
                    <a:pt x="3908180" y="41663"/>
                  </a:cubicBezTo>
                  <a:cubicBezTo>
                    <a:pt x="4021747" y="39044"/>
                    <a:pt x="4137783" y="32498"/>
                    <a:pt x="4251349" y="32498"/>
                  </a:cubicBezTo>
                  <a:cubicBezTo>
                    <a:pt x="4362448" y="32498"/>
                    <a:pt x="4473546" y="36426"/>
                    <a:pt x="4584643" y="39044"/>
                  </a:cubicBezTo>
                  <a:lnTo>
                    <a:pt x="4673522" y="39044"/>
                  </a:lnTo>
                  <a:cubicBezTo>
                    <a:pt x="4809308" y="36426"/>
                    <a:pt x="4942626" y="36426"/>
                    <a:pt x="5078412" y="32498"/>
                  </a:cubicBezTo>
                  <a:cubicBezTo>
                    <a:pt x="5209261" y="28570"/>
                    <a:pt x="5337641" y="19404"/>
                    <a:pt x="5468490" y="15476"/>
                  </a:cubicBezTo>
                  <a:cubicBezTo>
                    <a:pt x="5530211" y="12857"/>
                    <a:pt x="5594401" y="12857"/>
                    <a:pt x="5656122" y="19404"/>
                  </a:cubicBezTo>
                  <a:cubicBezTo>
                    <a:pt x="5749938" y="28570"/>
                    <a:pt x="5838816" y="33807"/>
                    <a:pt x="5932632" y="19404"/>
                  </a:cubicBezTo>
                  <a:cubicBezTo>
                    <a:pt x="5967196" y="14167"/>
                    <a:pt x="6011635" y="23332"/>
                    <a:pt x="6051137" y="25951"/>
                  </a:cubicBezTo>
                  <a:cubicBezTo>
                    <a:pt x="6068419" y="27260"/>
                    <a:pt x="6088170" y="29879"/>
                    <a:pt x="6098045" y="25951"/>
                  </a:cubicBezTo>
                  <a:cubicBezTo>
                    <a:pt x="6164704" y="0"/>
                    <a:pt x="6226425" y="6350"/>
                    <a:pt x="6290615" y="28570"/>
                  </a:cubicBezTo>
                  <a:cubicBezTo>
                    <a:pt x="6298022" y="31188"/>
                    <a:pt x="6317772" y="24642"/>
                    <a:pt x="6332585" y="24642"/>
                  </a:cubicBezTo>
                  <a:cubicBezTo>
                    <a:pt x="6391837" y="24642"/>
                    <a:pt x="6451090" y="24642"/>
                    <a:pt x="6512810" y="25951"/>
                  </a:cubicBezTo>
                  <a:cubicBezTo>
                    <a:pt x="6557250" y="27260"/>
                    <a:pt x="6599220" y="35116"/>
                    <a:pt x="6643660" y="37735"/>
                  </a:cubicBezTo>
                  <a:cubicBezTo>
                    <a:pt x="6739944" y="44282"/>
                    <a:pt x="6838698" y="54757"/>
                    <a:pt x="6937452" y="54757"/>
                  </a:cubicBezTo>
                  <a:cubicBezTo>
                    <a:pt x="7122616" y="56066"/>
                    <a:pt x="7307779" y="59994"/>
                    <a:pt x="7490473" y="80944"/>
                  </a:cubicBezTo>
                  <a:cubicBezTo>
                    <a:pt x="7660823" y="100584"/>
                    <a:pt x="7836111" y="100584"/>
                    <a:pt x="8008931" y="116296"/>
                  </a:cubicBezTo>
                  <a:cubicBezTo>
                    <a:pt x="8112622" y="125462"/>
                    <a:pt x="8218782" y="142483"/>
                    <a:pt x="8307660" y="169980"/>
                  </a:cubicBezTo>
                  <a:cubicBezTo>
                    <a:pt x="8403945" y="198785"/>
                    <a:pt x="8478010" y="245922"/>
                    <a:pt x="8564420" y="285203"/>
                  </a:cubicBezTo>
                  <a:cubicBezTo>
                    <a:pt x="8596516" y="299606"/>
                    <a:pt x="8643424" y="310080"/>
                    <a:pt x="8665643" y="328411"/>
                  </a:cubicBezTo>
                  <a:cubicBezTo>
                    <a:pt x="8729833" y="378167"/>
                    <a:pt x="8786616" y="430541"/>
                    <a:pt x="8843400" y="482915"/>
                  </a:cubicBezTo>
                  <a:cubicBezTo>
                    <a:pt x="8885370" y="520886"/>
                    <a:pt x="8927340" y="560167"/>
                    <a:pt x="8959435" y="599447"/>
                  </a:cubicBezTo>
                  <a:cubicBezTo>
                    <a:pt x="8993999" y="645275"/>
                    <a:pt x="9021156" y="692411"/>
                    <a:pt x="9048314" y="740857"/>
                  </a:cubicBezTo>
                  <a:cubicBezTo>
                    <a:pt x="9090285" y="816800"/>
                    <a:pt x="9139662" y="892742"/>
                    <a:pt x="9166818" y="971304"/>
                  </a:cubicBezTo>
                  <a:cubicBezTo>
                    <a:pt x="9206319" y="1081289"/>
                    <a:pt x="9226071" y="1193893"/>
                    <a:pt x="9255696" y="1305188"/>
                  </a:cubicBezTo>
                  <a:cubicBezTo>
                    <a:pt x="9265572" y="1341850"/>
                    <a:pt x="9277916" y="1378512"/>
                    <a:pt x="9282854" y="1415174"/>
                  </a:cubicBezTo>
                  <a:cubicBezTo>
                    <a:pt x="9297667" y="1519922"/>
                    <a:pt x="9307543" y="1623361"/>
                    <a:pt x="9319887" y="1728109"/>
                  </a:cubicBezTo>
                  <a:cubicBezTo>
                    <a:pt x="9337169" y="1857735"/>
                    <a:pt x="9361857" y="1986052"/>
                    <a:pt x="9374201" y="2115678"/>
                  </a:cubicBezTo>
                  <a:cubicBezTo>
                    <a:pt x="9386546" y="2240066"/>
                    <a:pt x="9391625" y="2365764"/>
                    <a:pt x="9389085" y="2491462"/>
                  </a:cubicBezTo>
                  <a:cubicBezTo>
                    <a:pt x="9384077" y="2700958"/>
                    <a:pt x="9364325" y="2909146"/>
                    <a:pt x="9344575" y="3118642"/>
                  </a:cubicBezTo>
                  <a:cubicBezTo>
                    <a:pt x="9332231" y="3248268"/>
                    <a:pt x="9314948" y="3376584"/>
                    <a:pt x="9290260" y="3504901"/>
                  </a:cubicBezTo>
                  <a:cubicBezTo>
                    <a:pt x="9265572" y="3633217"/>
                    <a:pt x="9228539" y="3760225"/>
                    <a:pt x="9201383" y="3888541"/>
                  </a:cubicBezTo>
                  <a:cubicBezTo>
                    <a:pt x="9181631" y="3977577"/>
                    <a:pt x="9176694" y="4066613"/>
                    <a:pt x="9154474" y="4154340"/>
                  </a:cubicBezTo>
                  <a:cubicBezTo>
                    <a:pt x="9134723" y="4234210"/>
                    <a:pt x="9060658" y="4304915"/>
                    <a:pt x="8961904" y="4363836"/>
                  </a:cubicBezTo>
                  <a:cubicBezTo>
                    <a:pt x="8880432" y="4413592"/>
                    <a:pt x="8816242" y="4469894"/>
                    <a:pt x="8732302" y="4518340"/>
                  </a:cubicBezTo>
                  <a:cubicBezTo>
                    <a:pt x="8658237" y="4561548"/>
                    <a:pt x="8576765" y="4604757"/>
                    <a:pt x="8448385" y="4606066"/>
                  </a:cubicBezTo>
                  <a:cubicBezTo>
                    <a:pt x="8418758" y="4606066"/>
                    <a:pt x="8391601" y="4621779"/>
                    <a:pt x="8361976" y="4629635"/>
                  </a:cubicBezTo>
                  <a:cubicBezTo>
                    <a:pt x="8236064" y="4658441"/>
                    <a:pt x="8105215" y="4683318"/>
                    <a:pt x="7981772" y="4714743"/>
                  </a:cubicBezTo>
                  <a:cubicBezTo>
                    <a:pt x="7754640" y="4772354"/>
                    <a:pt x="7510225" y="4781520"/>
                    <a:pt x="7265808" y="4786757"/>
                  </a:cubicBezTo>
                  <a:cubicBezTo>
                    <a:pt x="7171992" y="4789376"/>
                    <a:pt x="7075708" y="4785448"/>
                    <a:pt x="6981891" y="4789376"/>
                  </a:cubicBezTo>
                  <a:cubicBezTo>
                    <a:pt x="6934983" y="4790685"/>
                    <a:pt x="6890545" y="4802470"/>
                    <a:pt x="6846105" y="4807707"/>
                  </a:cubicBezTo>
                  <a:cubicBezTo>
                    <a:pt x="6826354" y="4810325"/>
                    <a:pt x="6806604" y="4809016"/>
                    <a:pt x="6784384" y="4810325"/>
                  </a:cubicBezTo>
                  <a:cubicBezTo>
                    <a:pt x="6754757" y="4811635"/>
                    <a:pt x="6725131" y="4815563"/>
                    <a:pt x="6695506" y="4814254"/>
                  </a:cubicBezTo>
                  <a:cubicBezTo>
                    <a:pt x="6665879" y="4811635"/>
                    <a:pt x="6646128" y="4806397"/>
                    <a:pt x="6641191" y="4806397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5748453" y="77192"/>
            <a:ext cx="6791095" cy="2657016"/>
          </a:xfrm>
          <a:custGeom>
            <a:avLst/>
            <a:gdLst/>
            <a:ahLst/>
            <a:cxnLst/>
            <a:rect l="l" t="t" r="r" b="b"/>
            <a:pathLst>
              <a:path w="6791095" h="2657016">
                <a:moveTo>
                  <a:pt x="0" y="0"/>
                </a:moveTo>
                <a:lnTo>
                  <a:pt x="6791094" y="0"/>
                </a:lnTo>
                <a:lnTo>
                  <a:pt x="6791094" y="2657016"/>
                </a:lnTo>
                <a:lnTo>
                  <a:pt x="0" y="2657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890"/>
                </p14:media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5073506" y="2590729"/>
            <a:ext cx="8788423" cy="7030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</a:ln>
        </p:spPr>
      </p:pic>
      <p:sp>
        <p:nvSpPr>
          <p:cNvPr id="8" name="TextBox 8"/>
          <p:cNvSpPr txBox="1"/>
          <p:nvPr/>
        </p:nvSpPr>
        <p:spPr>
          <a:xfrm>
            <a:off x="3733244" y="614532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EFEFE"/>
                </a:solidFill>
                <a:latin typeface="Fredoka"/>
                <a:ea typeface="Fredoka"/>
                <a:cs typeface="Fredoka"/>
                <a:sym typeface="Fredoka"/>
              </a:rPr>
              <a:t>Demo</a:t>
            </a:r>
          </a:p>
        </p:txBody>
      </p:sp>
      <p:sp>
        <p:nvSpPr>
          <p:cNvPr id="9" name="Freeform 9"/>
          <p:cNvSpPr/>
          <p:nvPr/>
        </p:nvSpPr>
        <p:spPr>
          <a:xfrm>
            <a:off x="1028700" y="937616"/>
            <a:ext cx="1677050" cy="2363411"/>
          </a:xfrm>
          <a:custGeom>
            <a:avLst/>
            <a:gdLst/>
            <a:ahLst/>
            <a:cxnLst/>
            <a:rect l="l" t="t" r="r" b="b"/>
            <a:pathLst>
              <a:path w="1677050" h="2363411">
                <a:moveTo>
                  <a:pt x="0" y="0"/>
                </a:moveTo>
                <a:lnTo>
                  <a:pt x="1677050" y="0"/>
                </a:lnTo>
                <a:lnTo>
                  <a:pt x="1677050" y="2363411"/>
                </a:lnTo>
                <a:lnTo>
                  <a:pt x="0" y="23634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15755148" y="7658781"/>
            <a:ext cx="1677050" cy="2363411"/>
          </a:xfrm>
          <a:custGeom>
            <a:avLst/>
            <a:gdLst/>
            <a:ahLst/>
            <a:cxnLst/>
            <a:rect l="l" t="t" r="r" b="b"/>
            <a:pathLst>
              <a:path w="1677050" h="2363411">
                <a:moveTo>
                  <a:pt x="1677050" y="0"/>
                </a:moveTo>
                <a:lnTo>
                  <a:pt x="0" y="0"/>
                </a:lnTo>
                <a:lnTo>
                  <a:pt x="0" y="2363411"/>
                </a:lnTo>
                <a:lnTo>
                  <a:pt x="1677050" y="2363411"/>
                </a:lnTo>
                <a:lnTo>
                  <a:pt x="167705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432198" y="9153525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32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870545" y="1808320"/>
            <a:ext cx="14546909" cy="7657690"/>
            <a:chOff x="0" y="0"/>
            <a:chExt cx="10024152" cy="5276849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10029232" cy="5287009"/>
            </a:xfrm>
            <a:custGeom>
              <a:avLst/>
              <a:gdLst/>
              <a:ahLst/>
              <a:cxnLst/>
              <a:rect l="l" t="t" r="r" b="b"/>
              <a:pathLst>
                <a:path w="10029232" h="5287009">
                  <a:moveTo>
                    <a:pt x="7092312" y="5214850"/>
                  </a:moveTo>
                  <a:cubicBezTo>
                    <a:pt x="7034308" y="5223375"/>
                    <a:pt x="6989487" y="5234741"/>
                    <a:pt x="6944665" y="5237583"/>
                  </a:cubicBezTo>
                  <a:cubicBezTo>
                    <a:pt x="6691557" y="5248949"/>
                    <a:pt x="6441085" y="5260316"/>
                    <a:pt x="6187976" y="5270262"/>
                  </a:cubicBezTo>
                  <a:cubicBezTo>
                    <a:pt x="6058786" y="5274524"/>
                    <a:pt x="5929594" y="5278786"/>
                    <a:pt x="5800404" y="5280207"/>
                  </a:cubicBezTo>
                  <a:cubicBezTo>
                    <a:pt x="5660666" y="5283048"/>
                    <a:pt x="5520930" y="5287009"/>
                    <a:pt x="5383829" y="5284469"/>
                  </a:cubicBezTo>
                  <a:cubicBezTo>
                    <a:pt x="5252002" y="5283048"/>
                    <a:pt x="5120175" y="5278786"/>
                    <a:pt x="4993620" y="5265999"/>
                  </a:cubicBezTo>
                  <a:cubicBezTo>
                    <a:pt x="4830154" y="5250370"/>
                    <a:pt x="4664052" y="5250370"/>
                    <a:pt x="4503223" y="5236162"/>
                  </a:cubicBezTo>
                  <a:cubicBezTo>
                    <a:pt x="4084012" y="5199221"/>
                    <a:pt x="3656891" y="5209167"/>
                    <a:pt x="3235043" y="5193538"/>
                  </a:cubicBezTo>
                  <a:cubicBezTo>
                    <a:pt x="2997754" y="5185013"/>
                    <a:pt x="2760465" y="5165122"/>
                    <a:pt x="2523176" y="5148073"/>
                  </a:cubicBezTo>
                  <a:cubicBezTo>
                    <a:pt x="2254248" y="5129602"/>
                    <a:pt x="1985320" y="5108290"/>
                    <a:pt x="1713756" y="5088399"/>
                  </a:cubicBezTo>
                  <a:cubicBezTo>
                    <a:pt x="1516015" y="5074191"/>
                    <a:pt x="1315637" y="5059983"/>
                    <a:pt x="1117896" y="5045775"/>
                  </a:cubicBezTo>
                  <a:cubicBezTo>
                    <a:pt x="1112623" y="5045775"/>
                    <a:pt x="1107350" y="5044354"/>
                    <a:pt x="1102077" y="5044354"/>
                  </a:cubicBezTo>
                  <a:cubicBezTo>
                    <a:pt x="935974" y="5005992"/>
                    <a:pt x="759326" y="4976156"/>
                    <a:pt x="606406" y="4926428"/>
                  </a:cubicBezTo>
                  <a:cubicBezTo>
                    <a:pt x="348024" y="4841180"/>
                    <a:pt x="237289" y="4704783"/>
                    <a:pt x="226743" y="4544233"/>
                  </a:cubicBezTo>
                  <a:cubicBezTo>
                    <a:pt x="224107" y="4488822"/>
                    <a:pt x="210924" y="4434832"/>
                    <a:pt x="210924" y="4379420"/>
                  </a:cubicBezTo>
                  <a:cubicBezTo>
                    <a:pt x="213560" y="4302697"/>
                    <a:pt x="224107" y="4227395"/>
                    <a:pt x="232016" y="4152093"/>
                  </a:cubicBezTo>
                  <a:cubicBezTo>
                    <a:pt x="253109" y="3927606"/>
                    <a:pt x="263655" y="3703120"/>
                    <a:pt x="232016" y="3478633"/>
                  </a:cubicBezTo>
                  <a:cubicBezTo>
                    <a:pt x="203014" y="3276880"/>
                    <a:pt x="176649" y="3076547"/>
                    <a:pt x="147647" y="2874793"/>
                  </a:cubicBezTo>
                  <a:cubicBezTo>
                    <a:pt x="129191" y="2745501"/>
                    <a:pt x="105462" y="2617629"/>
                    <a:pt x="89643" y="2488336"/>
                  </a:cubicBezTo>
                  <a:cubicBezTo>
                    <a:pt x="79096" y="2403088"/>
                    <a:pt x="81733" y="2316419"/>
                    <a:pt x="71187" y="2231171"/>
                  </a:cubicBezTo>
                  <a:cubicBezTo>
                    <a:pt x="65914" y="2182864"/>
                    <a:pt x="36912" y="2135978"/>
                    <a:pt x="34275" y="2087670"/>
                  </a:cubicBezTo>
                  <a:cubicBezTo>
                    <a:pt x="23729" y="1971165"/>
                    <a:pt x="21092" y="1853239"/>
                    <a:pt x="15819" y="1735312"/>
                  </a:cubicBezTo>
                  <a:cubicBezTo>
                    <a:pt x="13183" y="1689847"/>
                    <a:pt x="0" y="1644381"/>
                    <a:pt x="2637" y="1598916"/>
                  </a:cubicBezTo>
                  <a:cubicBezTo>
                    <a:pt x="5273" y="1527875"/>
                    <a:pt x="21092" y="1456836"/>
                    <a:pt x="23729" y="1385796"/>
                  </a:cubicBezTo>
                  <a:cubicBezTo>
                    <a:pt x="26365" y="1303389"/>
                    <a:pt x="10546" y="1220983"/>
                    <a:pt x="15819" y="1139997"/>
                  </a:cubicBezTo>
                  <a:cubicBezTo>
                    <a:pt x="15819" y="1061853"/>
                    <a:pt x="34275" y="985130"/>
                    <a:pt x="52731" y="906986"/>
                  </a:cubicBezTo>
                  <a:cubicBezTo>
                    <a:pt x="58004" y="879991"/>
                    <a:pt x="94916" y="855837"/>
                    <a:pt x="105462" y="828842"/>
                  </a:cubicBezTo>
                  <a:cubicBezTo>
                    <a:pt x="150283" y="695287"/>
                    <a:pt x="197741" y="561732"/>
                    <a:pt x="313749" y="438122"/>
                  </a:cubicBezTo>
                  <a:cubicBezTo>
                    <a:pt x="340115" y="411127"/>
                    <a:pt x="382299" y="386973"/>
                    <a:pt x="421848" y="365661"/>
                  </a:cubicBezTo>
                  <a:cubicBezTo>
                    <a:pt x="435030" y="358557"/>
                    <a:pt x="466669" y="362820"/>
                    <a:pt x="474578" y="362820"/>
                  </a:cubicBezTo>
                  <a:cubicBezTo>
                    <a:pt x="493034" y="344349"/>
                    <a:pt x="503581" y="325879"/>
                    <a:pt x="524673" y="317354"/>
                  </a:cubicBezTo>
                  <a:cubicBezTo>
                    <a:pt x="638044" y="270468"/>
                    <a:pt x="756689" y="236369"/>
                    <a:pt x="904336" y="227844"/>
                  </a:cubicBezTo>
                  <a:cubicBezTo>
                    <a:pt x="1015071" y="220740"/>
                    <a:pt x="1123169" y="195165"/>
                    <a:pt x="1233904" y="180958"/>
                  </a:cubicBezTo>
                  <a:cubicBezTo>
                    <a:pt x="1368368" y="163908"/>
                    <a:pt x="1502832" y="144017"/>
                    <a:pt x="1642569" y="134071"/>
                  </a:cubicBezTo>
                  <a:cubicBezTo>
                    <a:pt x="1769123" y="125546"/>
                    <a:pt x="1890404" y="107076"/>
                    <a:pt x="2019595" y="101393"/>
                  </a:cubicBezTo>
                  <a:cubicBezTo>
                    <a:pt x="2151422" y="95710"/>
                    <a:pt x="2283250" y="78660"/>
                    <a:pt x="2417714" y="72977"/>
                  </a:cubicBezTo>
                  <a:cubicBezTo>
                    <a:pt x="2781557" y="58769"/>
                    <a:pt x="3148037" y="48823"/>
                    <a:pt x="3511881" y="37457"/>
                  </a:cubicBezTo>
                  <a:cubicBezTo>
                    <a:pt x="3601524" y="34615"/>
                    <a:pt x="3691166" y="37457"/>
                    <a:pt x="3780808" y="38878"/>
                  </a:cubicBezTo>
                  <a:cubicBezTo>
                    <a:pt x="3825630" y="40298"/>
                    <a:pt x="3870451" y="45982"/>
                    <a:pt x="3917909" y="48823"/>
                  </a:cubicBezTo>
                  <a:cubicBezTo>
                    <a:pt x="3939001" y="50244"/>
                    <a:pt x="3960094" y="45982"/>
                    <a:pt x="3981186" y="45982"/>
                  </a:cubicBezTo>
                  <a:cubicBezTo>
                    <a:pt x="4044463" y="45982"/>
                    <a:pt x="4110377" y="45982"/>
                    <a:pt x="4173654" y="44561"/>
                  </a:cubicBezTo>
                  <a:cubicBezTo>
                    <a:pt x="4294935" y="41719"/>
                    <a:pt x="4418853" y="34615"/>
                    <a:pt x="4540134" y="34615"/>
                  </a:cubicBezTo>
                  <a:cubicBezTo>
                    <a:pt x="4658779" y="34615"/>
                    <a:pt x="4777424" y="38878"/>
                    <a:pt x="4896068" y="41719"/>
                  </a:cubicBezTo>
                  <a:lnTo>
                    <a:pt x="4990984" y="41719"/>
                  </a:lnTo>
                  <a:cubicBezTo>
                    <a:pt x="5135994" y="38878"/>
                    <a:pt x="5278367" y="38878"/>
                    <a:pt x="5423377" y="34615"/>
                  </a:cubicBezTo>
                  <a:cubicBezTo>
                    <a:pt x="5563114" y="30353"/>
                    <a:pt x="5700215" y="20407"/>
                    <a:pt x="5839952" y="16145"/>
                  </a:cubicBezTo>
                  <a:cubicBezTo>
                    <a:pt x="5905865" y="13303"/>
                    <a:pt x="5974416" y="13303"/>
                    <a:pt x="6040330" y="20407"/>
                  </a:cubicBezTo>
                  <a:cubicBezTo>
                    <a:pt x="6140518" y="30353"/>
                    <a:pt x="6235434" y="36036"/>
                    <a:pt x="6335623" y="20407"/>
                  </a:cubicBezTo>
                  <a:cubicBezTo>
                    <a:pt x="6372534" y="14724"/>
                    <a:pt x="6419992" y="24670"/>
                    <a:pt x="6462177" y="27511"/>
                  </a:cubicBezTo>
                  <a:cubicBezTo>
                    <a:pt x="6480633" y="28932"/>
                    <a:pt x="6501726" y="31774"/>
                    <a:pt x="6512271" y="27511"/>
                  </a:cubicBezTo>
                  <a:cubicBezTo>
                    <a:pt x="6583458" y="0"/>
                    <a:pt x="6649372" y="6350"/>
                    <a:pt x="6717923" y="30353"/>
                  </a:cubicBezTo>
                  <a:cubicBezTo>
                    <a:pt x="6725832" y="33194"/>
                    <a:pt x="6746924" y="26090"/>
                    <a:pt x="6762744" y="26090"/>
                  </a:cubicBezTo>
                  <a:cubicBezTo>
                    <a:pt x="6826021" y="26090"/>
                    <a:pt x="6889297" y="26090"/>
                    <a:pt x="6955211" y="27511"/>
                  </a:cubicBezTo>
                  <a:cubicBezTo>
                    <a:pt x="7002669" y="28932"/>
                    <a:pt x="7047490" y="37457"/>
                    <a:pt x="7094948" y="40298"/>
                  </a:cubicBezTo>
                  <a:cubicBezTo>
                    <a:pt x="7197774" y="47402"/>
                    <a:pt x="7303236" y="58769"/>
                    <a:pt x="7408697" y="58769"/>
                  </a:cubicBezTo>
                  <a:cubicBezTo>
                    <a:pt x="7606439" y="60190"/>
                    <a:pt x="7804179" y="64452"/>
                    <a:pt x="7999284" y="87185"/>
                  </a:cubicBezTo>
                  <a:cubicBezTo>
                    <a:pt x="8181205" y="108497"/>
                    <a:pt x="8368401" y="108497"/>
                    <a:pt x="8552959" y="125546"/>
                  </a:cubicBezTo>
                  <a:cubicBezTo>
                    <a:pt x="8663694" y="135492"/>
                    <a:pt x="8777065" y="153962"/>
                    <a:pt x="8871981" y="183799"/>
                  </a:cubicBezTo>
                  <a:cubicBezTo>
                    <a:pt x="8974806" y="215057"/>
                    <a:pt x="9053902" y="266206"/>
                    <a:pt x="9146182" y="308829"/>
                  </a:cubicBezTo>
                  <a:cubicBezTo>
                    <a:pt x="9180457" y="324458"/>
                    <a:pt x="9230552" y="335825"/>
                    <a:pt x="9254281" y="355716"/>
                  </a:cubicBezTo>
                  <a:cubicBezTo>
                    <a:pt x="9322831" y="409706"/>
                    <a:pt x="9383471" y="466538"/>
                    <a:pt x="9444112" y="523370"/>
                  </a:cubicBezTo>
                  <a:cubicBezTo>
                    <a:pt x="9488933" y="564573"/>
                    <a:pt x="9533755" y="607197"/>
                    <a:pt x="9568029" y="649821"/>
                  </a:cubicBezTo>
                  <a:cubicBezTo>
                    <a:pt x="9604941" y="699549"/>
                    <a:pt x="9633943" y="750698"/>
                    <a:pt x="9662945" y="803268"/>
                  </a:cubicBezTo>
                  <a:cubicBezTo>
                    <a:pt x="9707767" y="885674"/>
                    <a:pt x="9760498" y="968080"/>
                    <a:pt x="9789499" y="1053328"/>
                  </a:cubicBezTo>
                  <a:cubicBezTo>
                    <a:pt x="9831684" y="1172676"/>
                    <a:pt x="9852777" y="1294864"/>
                    <a:pt x="9884415" y="1415632"/>
                  </a:cubicBezTo>
                  <a:cubicBezTo>
                    <a:pt x="9894961" y="1455415"/>
                    <a:pt x="9908144" y="1495197"/>
                    <a:pt x="9913417" y="1534979"/>
                  </a:cubicBezTo>
                  <a:cubicBezTo>
                    <a:pt x="9929237" y="1648643"/>
                    <a:pt x="9939782" y="1760887"/>
                    <a:pt x="9952965" y="1874550"/>
                  </a:cubicBezTo>
                  <a:cubicBezTo>
                    <a:pt x="9971422" y="2015210"/>
                    <a:pt x="9997787" y="2154448"/>
                    <a:pt x="10010970" y="2295107"/>
                  </a:cubicBezTo>
                  <a:cubicBezTo>
                    <a:pt x="10024152" y="2430083"/>
                    <a:pt x="10029232" y="2566480"/>
                    <a:pt x="10026692" y="2702877"/>
                  </a:cubicBezTo>
                  <a:cubicBezTo>
                    <a:pt x="10021516" y="2930205"/>
                    <a:pt x="10000423" y="3156112"/>
                    <a:pt x="9979331" y="3383440"/>
                  </a:cubicBezTo>
                  <a:cubicBezTo>
                    <a:pt x="9966148" y="3524099"/>
                    <a:pt x="9947692" y="3663337"/>
                    <a:pt x="9921327" y="3802576"/>
                  </a:cubicBezTo>
                  <a:cubicBezTo>
                    <a:pt x="9894961" y="3941814"/>
                    <a:pt x="9855413" y="4079632"/>
                    <a:pt x="9826412" y="4218870"/>
                  </a:cubicBezTo>
                  <a:cubicBezTo>
                    <a:pt x="9805319" y="4315484"/>
                    <a:pt x="9800046" y="4412098"/>
                    <a:pt x="9776316" y="4507292"/>
                  </a:cubicBezTo>
                  <a:cubicBezTo>
                    <a:pt x="9755225" y="4593961"/>
                    <a:pt x="9676128" y="4670684"/>
                    <a:pt x="9570666" y="4734620"/>
                  </a:cubicBezTo>
                  <a:cubicBezTo>
                    <a:pt x="9483661" y="4788610"/>
                    <a:pt x="9415110" y="4849705"/>
                    <a:pt x="9325468" y="4902274"/>
                  </a:cubicBezTo>
                  <a:cubicBezTo>
                    <a:pt x="9246371" y="4949161"/>
                    <a:pt x="9159365" y="4996047"/>
                    <a:pt x="9022265" y="4997468"/>
                  </a:cubicBezTo>
                  <a:cubicBezTo>
                    <a:pt x="8990626" y="4997468"/>
                    <a:pt x="8961624" y="5014517"/>
                    <a:pt x="8929985" y="5023043"/>
                  </a:cubicBezTo>
                  <a:cubicBezTo>
                    <a:pt x="8795521" y="5054300"/>
                    <a:pt x="8655784" y="5081295"/>
                    <a:pt x="8523956" y="5115394"/>
                  </a:cubicBezTo>
                  <a:cubicBezTo>
                    <a:pt x="8281395" y="5177909"/>
                    <a:pt x="8020377" y="5187855"/>
                    <a:pt x="7759358" y="5193538"/>
                  </a:cubicBezTo>
                  <a:cubicBezTo>
                    <a:pt x="7659170" y="5196380"/>
                    <a:pt x="7556344" y="5192117"/>
                    <a:pt x="7456155" y="5196380"/>
                  </a:cubicBezTo>
                  <a:cubicBezTo>
                    <a:pt x="7406061" y="5197800"/>
                    <a:pt x="7358604" y="5210588"/>
                    <a:pt x="7311145" y="5216271"/>
                  </a:cubicBezTo>
                  <a:cubicBezTo>
                    <a:pt x="7290053" y="5219112"/>
                    <a:pt x="7268961" y="5217692"/>
                    <a:pt x="7245231" y="5219112"/>
                  </a:cubicBezTo>
                  <a:cubicBezTo>
                    <a:pt x="7213593" y="5220534"/>
                    <a:pt x="7181955" y="5224796"/>
                    <a:pt x="7150316" y="5223375"/>
                  </a:cubicBezTo>
                  <a:cubicBezTo>
                    <a:pt x="7118677" y="5220534"/>
                    <a:pt x="7097585" y="5214850"/>
                    <a:pt x="7092312" y="521485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5524304" y="645367"/>
            <a:ext cx="7239393" cy="2832412"/>
          </a:xfrm>
          <a:custGeom>
            <a:avLst/>
            <a:gdLst/>
            <a:ahLst/>
            <a:cxnLst/>
            <a:rect l="l" t="t" r="r" b="b"/>
            <a:pathLst>
              <a:path w="7239393" h="2832412">
                <a:moveTo>
                  <a:pt x="0" y="0"/>
                </a:moveTo>
                <a:lnTo>
                  <a:pt x="7239392" y="0"/>
                </a:lnTo>
                <a:lnTo>
                  <a:pt x="7239392" y="2832412"/>
                </a:lnTo>
                <a:lnTo>
                  <a:pt x="0" y="2832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733244" y="1144751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EFEFE"/>
                </a:solidFill>
                <a:latin typeface="Fredoka"/>
                <a:ea typeface="Fredoka"/>
                <a:cs typeface="Fredoka"/>
                <a:sym typeface="Fredoka"/>
              </a:rPr>
              <a:t>Resource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73151" y="4660627"/>
            <a:ext cx="13583010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Link download : </a:t>
            </a:r>
            <a:r>
              <a:rPr lang="en-US" sz="3800" u="sng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https://bit.ly/3ZuPcxQ</a:t>
            </a:r>
          </a:p>
          <a:p>
            <a:pPr algn="l">
              <a:lnSpc>
                <a:spcPts val="5320"/>
              </a:lnSpc>
            </a:pPr>
            <a:r>
              <a:rPr lang="en-US" sz="38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Link Github: </a:t>
            </a:r>
            <a:r>
              <a:rPr lang="en-US" sz="3800" u="sng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https://bit.ly/4gnyQh0</a:t>
            </a:r>
          </a:p>
        </p:txBody>
      </p:sp>
      <p:sp>
        <p:nvSpPr>
          <p:cNvPr id="9" name="Freeform 9"/>
          <p:cNvSpPr/>
          <p:nvPr/>
        </p:nvSpPr>
        <p:spPr>
          <a:xfrm>
            <a:off x="1330254" y="879868"/>
            <a:ext cx="1677050" cy="2363411"/>
          </a:xfrm>
          <a:custGeom>
            <a:avLst/>
            <a:gdLst/>
            <a:ahLst/>
            <a:cxnLst/>
            <a:rect l="l" t="t" r="r" b="b"/>
            <a:pathLst>
              <a:path w="1677050" h="2363411">
                <a:moveTo>
                  <a:pt x="0" y="0"/>
                </a:moveTo>
                <a:lnTo>
                  <a:pt x="1677051" y="0"/>
                </a:lnTo>
                <a:lnTo>
                  <a:pt x="1677051" y="2363410"/>
                </a:lnTo>
                <a:lnTo>
                  <a:pt x="0" y="23634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14977200" y="7258057"/>
            <a:ext cx="1677050" cy="2363411"/>
          </a:xfrm>
          <a:custGeom>
            <a:avLst/>
            <a:gdLst/>
            <a:ahLst/>
            <a:cxnLst/>
            <a:rect l="l" t="t" r="r" b="b"/>
            <a:pathLst>
              <a:path w="1677050" h="2363411">
                <a:moveTo>
                  <a:pt x="1677050" y="0"/>
                </a:moveTo>
                <a:lnTo>
                  <a:pt x="0" y="0"/>
                </a:lnTo>
                <a:lnTo>
                  <a:pt x="0" y="2363411"/>
                </a:lnTo>
                <a:lnTo>
                  <a:pt x="1677050" y="2363411"/>
                </a:lnTo>
                <a:lnTo>
                  <a:pt x="167705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50333" y="7971484"/>
            <a:ext cx="2935980" cy="2740485"/>
          </a:xfrm>
          <a:custGeom>
            <a:avLst/>
            <a:gdLst/>
            <a:ahLst/>
            <a:cxnLst/>
            <a:rect l="l" t="t" r="r" b="b"/>
            <a:pathLst>
              <a:path w="2935980" h="2740485">
                <a:moveTo>
                  <a:pt x="0" y="0"/>
                </a:moveTo>
                <a:lnTo>
                  <a:pt x="2935980" y="0"/>
                </a:lnTo>
                <a:lnTo>
                  <a:pt x="2935980" y="2740485"/>
                </a:lnTo>
                <a:lnTo>
                  <a:pt x="0" y="2740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251737" y="7703000"/>
            <a:ext cx="2935980" cy="2740485"/>
          </a:xfrm>
          <a:custGeom>
            <a:avLst/>
            <a:gdLst/>
            <a:ahLst/>
            <a:cxnLst/>
            <a:rect l="l" t="t" r="r" b="b"/>
            <a:pathLst>
              <a:path w="2935980" h="2740485">
                <a:moveTo>
                  <a:pt x="0" y="0"/>
                </a:moveTo>
                <a:lnTo>
                  <a:pt x="2935980" y="0"/>
                </a:lnTo>
                <a:lnTo>
                  <a:pt x="2935980" y="2740485"/>
                </a:lnTo>
                <a:lnTo>
                  <a:pt x="0" y="2740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295371" y="1922854"/>
            <a:ext cx="11649069" cy="6620919"/>
            <a:chOff x="0" y="0"/>
            <a:chExt cx="4547616" cy="25847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47616" cy="2584704"/>
            </a:xfrm>
            <a:custGeom>
              <a:avLst/>
              <a:gdLst/>
              <a:ahLst/>
              <a:cxnLst/>
              <a:rect l="l" t="t" r="r" b="b"/>
              <a:pathLst>
                <a:path w="4547616" h="2584704">
                  <a:moveTo>
                    <a:pt x="4547616" y="2584704"/>
                  </a:moveTo>
                  <a:lnTo>
                    <a:pt x="0" y="2584704"/>
                  </a:lnTo>
                  <a:lnTo>
                    <a:pt x="0" y="0"/>
                  </a:lnTo>
                  <a:lnTo>
                    <a:pt x="4547616" y="0"/>
                  </a:lnTo>
                  <a:lnTo>
                    <a:pt x="4547616" y="2584704"/>
                  </a:lnTo>
                  <a:close/>
                </a:path>
              </a:pathLst>
            </a:custGeom>
            <a:blipFill>
              <a:blip r:embed="rId5"/>
              <a:stretch>
                <a:fillRect t="-33" b="-3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8418" y="49420"/>
              <a:ext cx="4473128" cy="2451241"/>
            </a:xfrm>
            <a:custGeom>
              <a:avLst/>
              <a:gdLst/>
              <a:ahLst/>
              <a:cxnLst/>
              <a:rect l="l" t="t" r="r" b="b"/>
              <a:pathLst>
                <a:path w="4473128" h="2451241">
                  <a:moveTo>
                    <a:pt x="3806137" y="2224714"/>
                  </a:moveTo>
                  <a:cubicBezTo>
                    <a:pt x="4040534" y="2160616"/>
                    <a:pt x="4250942" y="2021088"/>
                    <a:pt x="4364350" y="1794622"/>
                  </a:cubicBezTo>
                  <a:cubicBezTo>
                    <a:pt x="4473127" y="1577406"/>
                    <a:pt x="4451920" y="1287641"/>
                    <a:pt x="4276200" y="1119887"/>
                  </a:cubicBezTo>
                  <a:cubicBezTo>
                    <a:pt x="4087738" y="939970"/>
                    <a:pt x="3790734" y="940461"/>
                    <a:pt x="3565019" y="810294"/>
                  </a:cubicBezTo>
                  <a:cubicBezTo>
                    <a:pt x="3372524" y="699283"/>
                    <a:pt x="3247955" y="503663"/>
                    <a:pt x="3106075" y="332651"/>
                  </a:cubicBezTo>
                  <a:cubicBezTo>
                    <a:pt x="2964196" y="161639"/>
                    <a:pt x="2774430" y="0"/>
                    <a:pt x="2552260" y="4471"/>
                  </a:cubicBezTo>
                  <a:cubicBezTo>
                    <a:pt x="2397795" y="7580"/>
                    <a:pt x="2258303" y="90694"/>
                    <a:pt x="2119909" y="159367"/>
                  </a:cubicBezTo>
                  <a:cubicBezTo>
                    <a:pt x="1899043" y="268964"/>
                    <a:pt x="1662409" y="346727"/>
                    <a:pt x="1419584" y="389512"/>
                  </a:cubicBezTo>
                  <a:cubicBezTo>
                    <a:pt x="1028401" y="458435"/>
                    <a:pt x="588440" y="451093"/>
                    <a:pt x="293528" y="717158"/>
                  </a:cubicBezTo>
                  <a:cubicBezTo>
                    <a:pt x="90084" y="900701"/>
                    <a:pt x="0" y="1200787"/>
                    <a:pt x="68756" y="1466013"/>
                  </a:cubicBezTo>
                  <a:cubicBezTo>
                    <a:pt x="137511" y="1731237"/>
                    <a:pt x="362060" y="1949786"/>
                    <a:pt x="629074" y="2011318"/>
                  </a:cubicBezTo>
                  <a:cubicBezTo>
                    <a:pt x="813702" y="2053864"/>
                    <a:pt x="1008656" y="2025801"/>
                    <a:pt x="1194116" y="2064574"/>
                  </a:cubicBezTo>
                  <a:cubicBezTo>
                    <a:pt x="1510477" y="2130714"/>
                    <a:pt x="1769446" y="2384148"/>
                    <a:pt x="2090558" y="2420848"/>
                  </a:cubicBezTo>
                  <a:cubicBezTo>
                    <a:pt x="2356471" y="2451241"/>
                    <a:pt x="2612011" y="2327835"/>
                    <a:pt x="2867231" y="2247245"/>
                  </a:cubicBezTo>
                  <a:cubicBezTo>
                    <a:pt x="3041872" y="2192102"/>
                    <a:pt x="3227440" y="2251354"/>
                    <a:pt x="3404183" y="2263564"/>
                  </a:cubicBezTo>
                  <a:cubicBezTo>
                    <a:pt x="3537184" y="2272752"/>
                    <a:pt x="3675392" y="2260467"/>
                    <a:pt x="3806137" y="2224714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2566725" y="197149"/>
            <a:ext cx="3377714" cy="1725705"/>
          </a:xfrm>
          <a:custGeom>
            <a:avLst/>
            <a:gdLst/>
            <a:ahLst/>
            <a:cxnLst/>
            <a:rect l="l" t="t" r="r" b="b"/>
            <a:pathLst>
              <a:path w="3377714" h="1725705">
                <a:moveTo>
                  <a:pt x="0" y="0"/>
                </a:moveTo>
                <a:lnTo>
                  <a:pt x="3377715" y="0"/>
                </a:lnTo>
                <a:lnTo>
                  <a:pt x="3377715" y="1725705"/>
                </a:lnTo>
                <a:lnTo>
                  <a:pt x="0" y="17257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562880" y="580367"/>
            <a:ext cx="3377714" cy="1725705"/>
          </a:xfrm>
          <a:custGeom>
            <a:avLst/>
            <a:gdLst/>
            <a:ahLst/>
            <a:cxnLst/>
            <a:rect l="l" t="t" r="r" b="b"/>
            <a:pathLst>
              <a:path w="3377714" h="1725705">
                <a:moveTo>
                  <a:pt x="0" y="0"/>
                </a:moveTo>
                <a:lnTo>
                  <a:pt x="3377714" y="0"/>
                </a:lnTo>
                <a:lnTo>
                  <a:pt x="3377714" y="1725705"/>
                </a:lnTo>
                <a:lnTo>
                  <a:pt x="0" y="17257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96789" y="282048"/>
            <a:ext cx="4383088" cy="2239359"/>
          </a:xfrm>
          <a:custGeom>
            <a:avLst/>
            <a:gdLst/>
            <a:ahLst/>
            <a:cxnLst/>
            <a:rect l="l" t="t" r="r" b="b"/>
            <a:pathLst>
              <a:path w="4383088" h="2239359">
                <a:moveTo>
                  <a:pt x="0" y="0"/>
                </a:moveTo>
                <a:lnTo>
                  <a:pt x="4383088" y="0"/>
                </a:lnTo>
                <a:lnTo>
                  <a:pt x="4383088" y="2239360"/>
                </a:lnTo>
                <a:lnTo>
                  <a:pt x="0" y="2239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0" y="-190411"/>
            <a:ext cx="2564950" cy="2500826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4295371" y="8477604"/>
            <a:ext cx="2841258" cy="1561393"/>
          </a:xfrm>
          <a:custGeom>
            <a:avLst/>
            <a:gdLst/>
            <a:ahLst/>
            <a:cxnLst/>
            <a:rect l="l" t="t" r="r" b="b"/>
            <a:pathLst>
              <a:path w="2841258" h="1561393">
                <a:moveTo>
                  <a:pt x="0" y="0"/>
                </a:moveTo>
                <a:lnTo>
                  <a:pt x="2841258" y="0"/>
                </a:lnTo>
                <a:lnTo>
                  <a:pt x="2841258" y="1561392"/>
                </a:lnTo>
                <a:lnTo>
                  <a:pt x="0" y="15613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71450" y="8926589"/>
            <a:ext cx="1924655" cy="1479914"/>
          </a:xfrm>
          <a:custGeom>
            <a:avLst/>
            <a:gdLst/>
            <a:ahLst/>
            <a:cxnLst/>
            <a:rect l="l" t="t" r="r" b="b"/>
            <a:pathLst>
              <a:path w="1924655" h="1479914">
                <a:moveTo>
                  <a:pt x="0" y="0"/>
                </a:moveTo>
                <a:lnTo>
                  <a:pt x="1924655" y="0"/>
                </a:lnTo>
                <a:lnTo>
                  <a:pt x="1924655" y="1479914"/>
                </a:lnTo>
                <a:lnTo>
                  <a:pt x="0" y="14799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209056" y="8195678"/>
            <a:ext cx="3769349" cy="2349220"/>
          </a:xfrm>
          <a:custGeom>
            <a:avLst/>
            <a:gdLst/>
            <a:ahLst/>
            <a:cxnLst/>
            <a:rect l="l" t="t" r="r" b="b"/>
            <a:pathLst>
              <a:path w="3769349" h="2349220">
                <a:moveTo>
                  <a:pt x="0" y="0"/>
                </a:moveTo>
                <a:lnTo>
                  <a:pt x="3769349" y="0"/>
                </a:lnTo>
                <a:lnTo>
                  <a:pt x="3769349" y="2349219"/>
                </a:lnTo>
                <a:lnTo>
                  <a:pt x="0" y="234921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789407" y="8926589"/>
            <a:ext cx="1498593" cy="1360411"/>
          </a:xfrm>
          <a:custGeom>
            <a:avLst/>
            <a:gdLst/>
            <a:ahLst/>
            <a:cxnLst/>
            <a:rect l="l" t="t" r="r" b="b"/>
            <a:pathLst>
              <a:path w="1498593" h="1360411">
                <a:moveTo>
                  <a:pt x="0" y="0"/>
                </a:moveTo>
                <a:lnTo>
                  <a:pt x="1498593" y="0"/>
                </a:lnTo>
                <a:lnTo>
                  <a:pt x="1498593" y="1360411"/>
                </a:lnTo>
                <a:lnTo>
                  <a:pt x="0" y="136041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888333" y="3024980"/>
            <a:ext cx="3598581" cy="4237039"/>
          </a:xfrm>
          <a:custGeom>
            <a:avLst/>
            <a:gdLst/>
            <a:ahLst/>
            <a:cxnLst/>
            <a:rect l="l" t="t" r="r" b="b"/>
            <a:pathLst>
              <a:path w="3598581" h="4237039">
                <a:moveTo>
                  <a:pt x="0" y="0"/>
                </a:moveTo>
                <a:lnTo>
                  <a:pt x="3598582" y="0"/>
                </a:lnTo>
                <a:lnTo>
                  <a:pt x="3598582" y="4237040"/>
                </a:lnTo>
                <a:lnTo>
                  <a:pt x="0" y="423704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7432198" y="9153525"/>
            <a:ext cx="84832" cy="28384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22928" y="4307886"/>
            <a:ext cx="10821512" cy="194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9"/>
              </a:lnSpc>
            </a:pPr>
            <a:r>
              <a:rPr lang="en-US" sz="11399">
                <a:solidFill>
                  <a:srgbClr val="004AAD"/>
                </a:solidFill>
                <a:latin typeface="Fredoka"/>
                <a:ea typeface="Fredoka"/>
                <a:cs typeface="Fredoka"/>
                <a:sym typeface="Fredoka"/>
              </a:rPr>
              <a:t>Thank you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27905" y="1260158"/>
            <a:ext cx="17031793" cy="8558550"/>
            <a:chOff x="0" y="0"/>
            <a:chExt cx="9386545" cy="4716780"/>
          </a:xfrm>
        </p:grpSpPr>
        <p:sp>
          <p:nvSpPr>
            <p:cNvPr id="4" name="Freeform 4"/>
            <p:cNvSpPr/>
            <p:nvPr/>
          </p:nvSpPr>
          <p:spPr>
            <a:xfrm>
              <a:off x="0" y="-7620"/>
              <a:ext cx="9391625" cy="4726940"/>
            </a:xfrm>
            <a:custGeom>
              <a:avLst/>
              <a:gdLst/>
              <a:ahLst/>
              <a:cxnLst/>
              <a:rect l="l" t="t" r="r" b="b"/>
              <a:pathLst>
                <a:path w="9391625" h="4726940">
                  <a:moveTo>
                    <a:pt x="6641191" y="4662170"/>
                  </a:moveTo>
                  <a:cubicBezTo>
                    <a:pt x="6586876" y="4669790"/>
                    <a:pt x="6544906" y="4679950"/>
                    <a:pt x="6502936" y="4682490"/>
                  </a:cubicBezTo>
                  <a:cubicBezTo>
                    <a:pt x="6265926" y="4692650"/>
                    <a:pt x="6031387" y="4702810"/>
                    <a:pt x="5794377" y="4711700"/>
                  </a:cubicBezTo>
                  <a:cubicBezTo>
                    <a:pt x="5673404" y="4715510"/>
                    <a:pt x="5552430" y="4719320"/>
                    <a:pt x="5431457" y="4720590"/>
                  </a:cubicBezTo>
                  <a:cubicBezTo>
                    <a:pt x="5300608" y="4723130"/>
                    <a:pt x="5169760" y="4726940"/>
                    <a:pt x="5041380" y="4724400"/>
                  </a:cubicBezTo>
                  <a:cubicBezTo>
                    <a:pt x="4917937" y="4723130"/>
                    <a:pt x="4794495" y="4719320"/>
                    <a:pt x="4675991" y="4707890"/>
                  </a:cubicBezTo>
                  <a:cubicBezTo>
                    <a:pt x="4522922" y="4693920"/>
                    <a:pt x="4367385" y="4693920"/>
                    <a:pt x="4216786" y="4681220"/>
                  </a:cubicBezTo>
                  <a:cubicBezTo>
                    <a:pt x="3824239" y="4648200"/>
                    <a:pt x="3424287" y="4657090"/>
                    <a:pt x="3029272" y="4643120"/>
                  </a:cubicBezTo>
                  <a:cubicBezTo>
                    <a:pt x="2807076" y="4635500"/>
                    <a:pt x="2584880" y="4617720"/>
                    <a:pt x="2362684" y="4602480"/>
                  </a:cubicBezTo>
                  <a:cubicBezTo>
                    <a:pt x="2110862" y="4585970"/>
                    <a:pt x="1859040" y="4566920"/>
                    <a:pt x="1604749" y="4549140"/>
                  </a:cubicBezTo>
                  <a:cubicBezTo>
                    <a:pt x="1419585" y="4536440"/>
                    <a:pt x="1231953" y="4523740"/>
                    <a:pt x="1046790" y="4511040"/>
                  </a:cubicBezTo>
                  <a:cubicBezTo>
                    <a:pt x="1041852" y="4511040"/>
                    <a:pt x="1036915" y="4509770"/>
                    <a:pt x="1031977" y="4509770"/>
                  </a:cubicBezTo>
                  <a:cubicBezTo>
                    <a:pt x="876440" y="4475480"/>
                    <a:pt x="711027" y="4448810"/>
                    <a:pt x="567834" y="4404360"/>
                  </a:cubicBezTo>
                  <a:cubicBezTo>
                    <a:pt x="325887" y="4328160"/>
                    <a:pt x="222196" y="4206240"/>
                    <a:pt x="212321" y="4062730"/>
                  </a:cubicBezTo>
                  <a:cubicBezTo>
                    <a:pt x="209852" y="4013200"/>
                    <a:pt x="197508" y="3964940"/>
                    <a:pt x="197508" y="3915410"/>
                  </a:cubicBezTo>
                  <a:cubicBezTo>
                    <a:pt x="199976" y="3846830"/>
                    <a:pt x="209852" y="3779520"/>
                    <a:pt x="217258" y="3712210"/>
                  </a:cubicBezTo>
                  <a:cubicBezTo>
                    <a:pt x="237009" y="3511550"/>
                    <a:pt x="246884" y="3310890"/>
                    <a:pt x="217258" y="3110230"/>
                  </a:cubicBezTo>
                  <a:cubicBezTo>
                    <a:pt x="190101" y="2929890"/>
                    <a:pt x="165413" y="2750820"/>
                    <a:pt x="138255" y="2570480"/>
                  </a:cubicBezTo>
                  <a:cubicBezTo>
                    <a:pt x="120973" y="2454910"/>
                    <a:pt x="98754" y="2340610"/>
                    <a:pt x="83941" y="2225040"/>
                  </a:cubicBezTo>
                  <a:cubicBezTo>
                    <a:pt x="74065" y="2148840"/>
                    <a:pt x="76534" y="2071370"/>
                    <a:pt x="66659" y="1995170"/>
                  </a:cubicBezTo>
                  <a:cubicBezTo>
                    <a:pt x="61721" y="1951990"/>
                    <a:pt x="34564" y="1910080"/>
                    <a:pt x="32095" y="1866900"/>
                  </a:cubicBezTo>
                  <a:cubicBezTo>
                    <a:pt x="22220" y="1762760"/>
                    <a:pt x="19751" y="1657350"/>
                    <a:pt x="14813" y="1551940"/>
                  </a:cubicBezTo>
                  <a:cubicBezTo>
                    <a:pt x="12344" y="1511300"/>
                    <a:pt x="0" y="1470660"/>
                    <a:pt x="2469" y="1430020"/>
                  </a:cubicBezTo>
                  <a:cubicBezTo>
                    <a:pt x="4938" y="1366520"/>
                    <a:pt x="19751" y="1303020"/>
                    <a:pt x="22220" y="1239520"/>
                  </a:cubicBezTo>
                  <a:cubicBezTo>
                    <a:pt x="24688" y="1165860"/>
                    <a:pt x="9875" y="1092200"/>
                    <a:pt x="14813" y="1019810"/>
                  </a:cubicBezTo>
                  <a:cubicBezTo>
                    <a:pt x="14813" y="949960"/>
                    <a:pt x="32095" y="881380"/>
                    <a:pt x="49377" y="811530"/>
                  </a:cubicBezTo>
                  <a:cubicBezTo>
                    <a:pt x="54315" y="787400"/>
                    <a:pt x="88878" y="765810"/>
                    <a:pt x="98754" y="741680"/>
                  </a:cubicBezTo>
                  <a:cubicBezTo>
                    <a:pt x="140724" y="622300"/>
                    <a:pt x="185163" y="502920"/>
                    <a:pt x="293792" y="392430"/>
                  </a:cubicBezTo>
                  <a:cubicBezTo>
                    <a:pt x="318481" y="368300"/>
                    <a:pt x="357982" y="346710"/>
                    <a:pt x="395015" y="327660"/>
                  </a:cubicBezTo>
                  <a:cubicBezTo>
                    <a:pt x="407359" y="321310"/>
                    <a:pt x="436985" y="325120"/>
                    <a:pt x="444392" y="325120"/>
                  </a:cubicBezTo>
                  <a:cubicBezTo>
                    <a:pt x="461674" y="308610"/>
                    <a:pt x="471549" y="292100"/>
                    <a:pt x="491300" y="284480"/>
                  </a:cubicBezTo>
                  <a:cubicBezTo>
                    <a:pt x="597460" y="242570"/>
                    <a:pt x="708558" y="212090"/>
                    <a:pt x="846814" y="204470"/>
                  </a:cubicBezTo>
                  <a:cubicBezTo>
                    <a:pt x="950505" y="198120"/>
                    <a:pt x="1051728" y="175260"/>
                    <a:pt x="1155419" y="162560"/>
                  </a:cubicBezTo>
                  <a:cubicBezTo>
                    <a:pt x="1281330" y="147320"/>
                    <a:pt x="1407241" y="129540"/>
                    <a:pt x="1538090" y="120650"/>
                  </a:cubicBezTo>
                  <a:cubicBezTo>
                    <a:pt x="1656594" y="113030"/>
                    <a:pt x="1770161" y="96520"/>
                    <a:pt x="1891135" y="91440"/>
                  </a:cubicBezTo>
                  <a:cubicBezTo>
                    <a:pt x="2014577" y="86360"/>
                    <a:pt x="2138019" y="71120"/>
                    <a:pt x="2263930" y="66040"/>
                  </a:cubicBezTo>
                  <a:cubicBezTo>
                    <a:pt x="2604631" y="53340"/>
                    <a:pt x="2947800" y="44450"/>
                    <a:pt x="3288500" y="34290"/>
                  </a:cubicBezTo>
                  <a:cubicBezTo>
                    <a:pt x="3372441" y="31750"/>
                    <a:pt x="3456382" y="34290"/>
                    <a:pt x="3540322" y="35560"/>
                  </a:cubicBezTo>
                  <a:cubicBezTo>
                    <a:pt x="3582293" y="36830"/>
                    <a:pt x="3624263" y="41910"/>
                    <a:pt x="3668702" y="44450"/>
                  </a:cubicBezTo>
                  <a:cubicBezTo>
                    <a:pt x="3688453" y="45720"/>
                    <a:pt x="3708204" y="41910"/>
                    <a:pt x="3727955" y="41910"/>
                  </a:cubicBezTo>
                  <a:cubicBezTo>
                    <a:pt x="3787207" y="41910"/>
                    <a:pt x="3848928" y="41910"/>
                    <a:pt x="3908180" y="40640"/>
                  </a:cubicBezTo>
                  <a:cubicBezTo>
                    <a:pt x="4021747" y="38100"/>
                    <a:pt x="4137783" y="31750"/>
                    <a:pt x="4251349" y="31750"/>
                  </a:cubicBezTo>
                  <a:cubicBezTo>
                    <a:pt x="4362448" y="31750"/>
                    <a:pt x="4473546" y="35560"/>
                    <a:pt x="4584643" y="38100"/>
                  </a:cubicBezTo>
                  <a:lnTo>
                    <a:pt x="4673522" y="38100"/>
                  </a:lnTo>
                  <a:cubicBezTo>
                    <a:pt x="4809308" y="35560"/>
                    <a:pt x="4942626" y="35560"/>
                    <a:pt x="5078412" y="31750"/>
                  </a:cubicBezTo>
                  <a:cubicBezTo>
                    <a:pt x="5209261" y="27940"/>
                    <a:pt x="5337641" y="19050"/>
                    <a:pt x="5468490" y="15240"/>
                  </a:cubicBezTo>
                  <a:cubicBezTo>
                    <a:pt x="5530211" y="12700"/>
                    <a:pt x="5594401" y="12700"/>
                    <a:pt x="5656122" y="19050"/>
                  </a:cubicBezTo>
                  <a:cubicBezTo>
                    <a:pt x="5749938" y="27940"/>
                    <a:pt x="5838816" y="33020"/>
                    <a:pt x="5932632" y="19050"/>
                  </a:cubicBezTo>
                  <a:cubicBezTo>
                    <a:pt x="5967196" y="13970"/>
                    <a:pt x="6011635" y="22860"/>
                    <a:pt x="6051137" y="25400"/>
                  </a:cubicBezTo>
                  <a:cubicBezTo>
                    <a:pt x="6068419" y="26670"/>
                    <a:pt x="6088170" y="29210"/>
                    <a:pt x="6098045" y="25400"/>
                  </a:cubicBezTo>
                  <a:cubicBezTo>
                    <a:pt x="6164704" y="0"/>
                    <a:pt x="6226425" y="6350"/>
                    <a:pt x="6290615" y="27940"/>
                  </a:cubicBezTo>
                  <a:cubicBezTo>
                    <a:pt x="6298022" y="30480"/>
                    <a:pt x="6317772" y="24130"/>
                    <a:pt x="6332585" y="24130"/>
                  </a:cubicBezTo>
                  <a:cubicBezTo>
                    <a:pt x="6391837" y="24130"/>
                    <a:pt x="6451090" y="24130"/>
                    <a:pt x="6512810" y="25400"/>
                  </a:cubicBezTo>
                  <a:cubicBezTo>
                    <a:pt x="6557250" y="26670"/>
                    <a:pt x="6599220" y="34290"/>
                    <a:pt x="6643660" y="36830"/>
                  </a:cubicBezTo>
                  <a:cubicBezTo>
                    <a:pt x="6739944" y="43180"/>
                    <a:pt x="6838698" y="53340"/>
                    <a:pt x="6937452" y="53340"/>
                  </a:cubicBezTo>
                  <a:cubicBezTo>
                    <a:pt x="7122616" y="54610"/>
                    <a:pt x="7307779" y="58420"/>
                    <a:pt x="7490473" y="78740"/>
                  </a:cubicBezTo>
                  <a:cubicBezTo>
                    <a:pt x="7660823" y="97790"/>
                    <a:pt x="7836111" y="97790"/>
                    <a:pt x="8008931" y="113030"/>
                  </a:cubicBezTo>
                  <a:cubicBezTo>
                    <a:pt x="8112622" y="121920"/>
                    <a:pt x="8218782" y="138430"/>
                    <a:pt x="8307660" y="165100"/>
                  </a:cubicBezTo>
                  <a:cubicBezTo>
                    <a:pt x="8403945" y="193040"/>
                    <a:pt x="8478010" y="238760"/>
                    <a:pt x="8564420" y="276860"/>
                  </a:cubicBezTo>
                  <a:cubicBezTo>
                    <a:pt x="8596516" y="290830"/>
                    <a:pt x="8643424" y="300990"/>
                    <a:pt x="8665643" y="318770"/>
                  </a:cubicBezTo>
                  <a:cubicBezTo>
                    <a:pt x="8729833" y="367030"/>
                    <a:pt x="8786616" y="417830"/>
                    <a:pt x="8843400" y="468630"/>
                  </a:cubicBezTo>
                  <a:cubicBezTo>
                    <a:pt x="8885370" y="505460"/>
                    <a:pt x="8927340" y="543560"/>
                    <a:pt x="8959435" y="581660"/>
                  </a:cubicBezTo>
                  <a:cubicBezTo>
                    <a:pt x="8993999" y="626110"/>
                    <a:pt x="9021156" y="671830"/>
                    <a:pt x="9048314" y="718820"/>
                  </a:cubicBezTo>
                  <a:cubicBezTo>
                    <a:pt x="9090285" y="792480"/>
                    <a:pt x="9139662" y="866140"/>
                    <a:pt x="9166818" y="942340"/>
                  </a:cubicBezTo>
                  <a:cubicBezTo>
                    <a:pt x="9206319" y="1049020"/>
                    <a:pt x="9226071" y="1158240"/>
                    <a:pt x="9255696" y="1266190"/>
                  </a:cubicBezTo>
                  <a:cubicBezTo>
                    <a:pt x="9265572" y="1301750"/>
                    <a:pt x="9277916" y="1337310"/>
                    <a:pt x="9282854" y="1372870"/>
                  </a:cubicBezTo>
                  <a:cubicBezTo>
                    <a:pt x="9297667" y="1474470"/>
                    <a:pt x="9307543" y="1574800"/>
                    <a:pt x="9319887" y="1676400"/>
                  </a:cubicBezTo>
                  <a:cubicBezTo>
                    <a:pt x="9337169" y="1802130"/>
                    <a:pt x="9361857" y="1926590"/>
                    <a:pt x="9374201" y="2052320"/>
                  </a:cubicBezTo>
                  <a:cubicBezTo>
                    <a:pt x="9386546" y="2172970"/>
                    <a:pt x="9391625" y="2294890"/>
                    <a:pt x="9389085" y="2416810"/>
                  </a:cubicBezTo>
                  <a:cubicBezTo>
                    <a:pt x="9384077" y="2620010"/>
                    <a:pt x="9364325" y="2821940"/>
                    <a:pt x="9344575" y="3025140"/>
                  </a:cubicBezTo>
                  <a:cubicBezTo>
                    <a:pt x="9332231" y="3150870"/>
                    <a:pt x="9314948" y="3275330"/>
                    <a:pt x="9290260" y="3399790"/>
                  </a:cubicBezTo>
                  <a:cubicBezTo>
                    <a:pt x="9265572" y="3524250"/>
                    <a:pt x="9228539" y="3647440"/>
                    <a:pt x="9201383" y="3771900"/>
                  </a:cubicBezTo>
                  <a:cubicBezTo>
                    <a:pt x="9181631" y="3858260"/>
                    <a:pt x="9176694" y="3944620"/>
                    <a:pt x="9154474" y="4029710"/>
                  </a:cubicBezTo>
                  <a:cubicBezTo>
                    <a:pt x="9134723" y="4107180"/>
                    <a:pt x="9060658" y="4175760"/>
                    <a:pt x="8961904" y="4232910"/>
                  </a:cubicBezTo>
                  <a:cubicBezTo>
                    <a:pt x="8880432" y="4281170"/>
                    <a:pt x="8816242" y="4335780"/>
                    <a:pt x="8732302" y="4382770"/>
                  </a:cubicBezTo>
                  <a:cubicBezTo>
                    <a:pt x="8658237" y="4424680"/>
                    <a:pt x="8576765" y="4466590"/>
                    <a:pt x="8448385" y="4467860"/>
                  </a:cubicBezTo>
                  <a:cubicBezTo>
                    <a:pt x="8418758" y="4467860"/>
                    <a:pt x="8391601" y="4483100"/>
                    <a:pt x="8361976" y="4490720"/>
                  </a:cubicBezTo>
                  <a:cubicBezTo>
                    <a:pt x="8236064" y="4518660"/>
                    <a:pt x="8105215" y="4542790"/>
                    <a:pt x="7981772" y="4573270"/>
                  </a:cubicBezTo>
                  <a:cubicBezTo>
                    <a:pt x="7754640" y="4629150"/>
                    <a:pt x="7510225" y="4638040"/>
                    <a:pt x="7265808" y="4643120"/>
                  </a:cubicBezTo>
                  <a:cubicBezTo>
                    <a:pt x="7171992" y="4645660"/>
                    <a:pt x="7075708" y="4641850"/>
                    <a:pt x="6981891" y="4645660"/>
                  </a:cubicBezTo>
                  <a:cubicBezTo>
                    <a:pt x="6934983" y="4646930"/>
                    <a:pt x="6890545" y="4658360"/>
                    <a:pt x="6846105" y="4663440"/>
                  </a:cubicBezTo>
                  <a:cubicBezTo>
                    <a:pt x="6826354" y="4665980"/>
                    <a:pt x="6806604" y="4664710"/>
                    <a:pt x="6784384" y="4665980"/>
                  </a:cubicBezTo>
                  <a:cubicBezTo>
                    <a:pt x="6754757" y="4667250"/>
                    <a:pt x="6725131" y="4671060"/>
                    <a:pt x="6695506" y="4669790"/>
                  </a:cubicBezTo>
                  <a:cubicBezTo>
                    <a:pt x="6665879" y="4667250"/>
                    <a:pt x="6646128" y="4662170"/>
                    <a:pt x="6641191" y="466217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101927" y="287832"/>
            <a:ext cx="7680742" cy="3005090"/>
          </a:xfrm>
          <a:custGeom>
            <a:avLst/>
            <a:gdLst/>
            <a:ahLst/>
            <a:cxnLst/>
            <a:rect l="l" t="t" r="r" b="b"/>
            <a:pathLst>
              <a:path w="7680742" h="3005090">
                <a:moveTo>
                  <a:pt x="0" y="0"/>
                </a:moveTo>
                <a:lnTo>
                  <a:pt x="7680741" y="0"/>
                </a:lnTo>
                <a:lnTo>
                  <a:pt x="7680741" y="3005090"/>
                </a:lnTo>
                <a:lnTo>
                  <a:pt x="0" y="3005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27905" y="626425"/>
            <a:ext cx="1604402" cy="1864989"/>
          </a:xfrm>
          <a:custGeom>
            <a:avLst/>
            <a:gdLst/>
            <a:ahLst/>
            <a:cxnLst/>
            <a:rect l="l" t="t" r="r" b="b"/>
            <a:pathLst>
              <a:path w="1604402" h="1864989">
                <a:moveTo>
                  <a:pt x="0" y="0"/>
                </a:moveTo>
                <a:lnTo>
                  <a:pt x="1604402" y="0"/>
                </a:lnTo>
                <a:lnTo>
                  <a:pt x="1604402" y="1864989"/>
                </a:lnTo>
                <a:lnTo>
                  <a:pt x="0" y="18649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>
            <a:off x="16154388" y="8041370"/>
            <a:ext cx="1604402" cy="1864989"/>
          </a:xfrm>
          <a:custGeom>
            <a:avLst/>
            <a:gdLst/>
            <a:ahLst/>
            <a:cxnLst/>
            <a:rect l="l" t="t" r="r" b="b"/>
            <a:pathLst>
              <a:path w="1604402" h="1864989">
                <a:moveTo>
                  <a:pt x="1604402" y="0"/>
                </a:moveTo>
                <a:lnTo>
                  <a:pt x="0" y="0"/>
                </a:lnTo>
                <a:lnTo>
                  <a:pt x="0" y="1864990"/>
                </a:lnTo>
                <a:lnTo>
                  <a:pt x="1604402" y="1864990"/>
                </a:lnTo>
                <a:lnTo>
                  <a:pt x="160440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949566" y="2955160"/>
            <a:ext cx="3175859" cy="3175859"/>
          </a:xfrm>
          <a:custGeom>
            <a:avLst/>
            <a:gdLst/>
            <a:ahLst/>
            <a:cxnLst/>
            <a:rect l="l" t="t" r="r" b="b"/>
            <a:pathLst>
              <a:path w="3175859" h="3175859">
                <a:moveTo>
                  <a:pt x="0" y="0"/>
                </a:moveTo>
                <a:lnTo>
                  <a:pt x="3175859" y="0"/>
                </a:lnTo>
                <a:lnTo>
                  <a:pt x="3175859" y="3175859"/>
                </a:lnTo>
                <a:lnTo>
                  <a:pt x="0" y="31758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792708" y="4007082"/>
            <a:ext cx="2702585" cy="1532350"/>
          </a:xfrm>
          <a:custGeom>
            <a:avLst/>
            <a:gdLst/>
            <a:ahLst/>
            <a:cxnLst/>
            <a:rect l="l" t="t" r="r" b="b"/>
            <a:pathLst>
              <a:path w="2702585" h="1532350">
                <a:moveTo>
                  <a:pt x="0" y="0"/>
                </a:moveTo>
                <a:lnTo>
                  <a:pt x="2702584" y="0"/>
                </a:lnTo>
                <a:lnTo>
                  <a:pt x="2702584" y="1532350"/>
                </a:lnTo>
                <a:lnTo>
                  <a:pt x="0" y="15323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928370" y="2722871"/>
            <a:ext cx="3283626" cy="3283626"/>
          </a:xfrm>
          <a:custGeom>
            <a:avLst/>
            <a:gdLst/>
            <a:ahLst/>
            <a:cxnLst/>
            <a:rect l="l" t="t" r="r" b="b"/>
            <a:pathLst>
              <a:path w="3283626" h="3283626">
                <a:moveTo>
                  <a:pt x="0" y="0"/>
                </a:moveTo>
                <a:lnTo>
                  <a:pt x="3283626" y="0"/>
                </a:lnTo>
                <a:lnTo>
                  <a:pt x="3283626" y="3283626"/>
                </a:lnTo>
                <a:lnTo>
                  <a:pt x="0" y="32836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432198" y="9153525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33244" y="895350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EFEFE"/>
                </a:solidFill>
                <a:latin typeface="Fredoka"/>
                <a:ea typeface="Fredoka"/>
                <a:cs typeface="Fredoka"/>
                <a:sym typeface="Fredoka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54496" y="6264741"/>
            <a:ext cx="277504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Doodle Jump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37564" y="6264741"/>
            <a:ext cx="2169036" cy="5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Quack Up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86012" y="6958695"/>
            <a:ext cx="3711377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Classic game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Basic gameplay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Simple graphic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55001" y="6958695"/>
            <a:ext cx="4830366" cy="349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New interface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More function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Enhanced gameplay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21610" y="857882"/>
            <a:ext cx="17448230" cy="8767812"/>
            <a:chOff x="0" y="0"/>
            <a:chExt cx="9386545" cy="4716780"/>
          </a:xfrm>
        </p:grpSpPr>
        <p:sp>
          <p:nvSpPr>
            <p:cNvPr id="4" name="Freeform 4"/>
            <p:cNvSpPr/>
            <p:nvPr/>
          </p:nvSpPr>
          <p:spPr>
            <a:xfrm>
              <a:off x="0" y="-7620"/>
              <a:ext cx="9391625" cy="4726940"/>
            </a:xfrm>
            <a:custGeom>
              <a:avLst/>
              <a:gdLst/>
              <a:ahLst/>
              <a:cxnLst/>
              <a:rect l="l" t="t" r="r" b="b"/>
              <a:pathLst>
                <a:path w="9391625" h="4726940">
                  <a:moveTo>
                    <a:pt x="6641191" y="4662170"/>
                  </a:moveTo>
                  <a:cubicBezTo>
                    <a:pt x="6586876" y="4669790"/>
                    <a:pt x="6544906" y="4679950"/>
                    <a:pt x="6502936" y="4682490"/>
                  </a:cubicBezTo>
                  <a:cubicBezTo>
                    <a:pt x="6265926" y="4692650"/>
                    <a:pt x="6031387" y="4702810"/>
                    <a:pt x="5794377" y="4711700"/>
                  </a:cubicBezTo>
                  <a:cubicBezTo>
                    <a:pt x="5673404" y="4715510"/>
                    <a:pt x="5552430" y="4719320"/>
                    <a:pt x="5431457" y="4720590"/>
                  </a:cubicBezTo>
                  <a:cubicBezTo>
                    <a:pt x="5300608" y="4723130"/>
                    <a:pt x="5169760" y="4726940"/>
                    <a:pt x="5041380" y="4724400"/>
                  </a:cubicBezTo>
                  <a:cubicBezTo>
                    <a:pt x="4917937" y="4723130"/>
                    <a:pt x="4794495" y="4719320"/>
                    <a:pt x="4675991" y="4707890"/>
                  </a:cubicBezTo>
                  <a:cubicBezTo>
                    <a:pt x="4522922" y="4693920"/>
                    <a:pt x="4367385" y="4693920"/>
                    <a:pt x="4216786" y="4681220"/>
                  </a:cubicBezTo>
                  <a:cubicBezTo>
                    <a:pt x="3824239" y="4648200"/>
                    <a:pt x="3424287" y="4657090"/>
                    <a:pt x="3029272" y="4643120"/>
                  </a:cubicBezTo>
                  <a:cubicBezTo>
                    <a:pt x="2807076" y="4635500"/>
                    <a:pt x="2584880" y="4617720"/>
                    <a:pt x="2362684" y="4602480"/>
                  </a:cubicBezTo>
                  <a:cubicBezTo>
                    <a:pt x="2110862" y="4585970"/>
                    <a:pt x="1859040" y="4566920"/>
                    <a:pt x="1604749" y="4549140"/>
                  </a:cubicBezTo>
                  <a:cubicBezTo>
                    <a:pt x="1419585" y="4536440"/>
                    <a:pt x="1231953" y="4523740"/>
                    <a:pt x="1046790" y="4511040"/>
                  </a:cubicBezTo>
                  <a:cubicBezTo>
                    <a:pt x="1041852" y="4511040"/>
                    <a:pt x="1036915" y="4509770"/>
                    <a:pt x="1031977" y="4509770"/>
                  </a:cubicBezTo>
                  <a:cubicBezTo>
                    <a:pt x="876440" y="4475480"/>
                    <a:pt x="711027" y="4448810"/>
                    <a:pt x="567834" y="4404360"/>
                  </a:cubicBezTo>
                  <a:cubicBezTo>
                    <a:pt x="325887" y="4328160"/>
                    <a:pt x="222196" y="4206240"/>
                    <a:pt x="212321" y="4062730"/>
                  </a:cubicBezTo>
                  <a:cubicBezTo>
                    <a:pt x="209852" y="4013200"/>
                    <a:pt x="197508" y="3964940"/>
                    <a:pt x="197508" y="3915410"/>
                  </a:cubicBezTo>
                  <a:cubicBezTo>
                    <a:pt x="199976" y="3846830"/>
                    <a:pt x="209852" y="3779520"/>
                    <a:pt x="217258" y="3712210"/>
                  </a:cubicBezTo>
                  <a:cubicBezTo>
                    <a:pt x="237009" y="3511550"/>
                    <a:pt x="246884" y="3310890"/>
                    <a:pt x="217258" y="3110230"/>
                  </a:cubicBezTo>
                  <a:cubicBezTo>
                    <a:pt x="190101" y="2929890"/>
                    <a:pt x="165413" y="2750820"/>
                    <a:pt x="138255" y="2570480"/>
                  </a:cubicBezTo>
                  <a:cubicBezTo>
                    <a:pt x="120973" y="2454910"/>
                    <a:pt x="98754" y="2340610"/>
                    <a:pt x="83941" y="2225040"/>
                  </a:cubicBezTo>
                  <a:cubicBezTo>
                    <a:pt x="74065" y="2148840"/>
                    <a:pt x="76534" y="2071370"/>
                    <a:pt x="66659" y="1995170"/>
                  </a:cubicBezTo>
                  <a:cubicBezTo>
                    <a:pt x="61721" y="1951990"/>
                    <a:pt x="34564" y="1910080"/>
                    <a:pt x="32095" y="1866900"/>
                  </a:cubicBezTo>
                  <a:cubicBezTo>
                    <a:pt x="22220" y="1762760"/>
                    <a:pt x="19751" y="1657350"/>
                    <a:pt x="14813" y="1551940"/>
                  </a:cubicBezTo>
                  <a:cubicBezTo>
                    <a:pt x="12344" y="1511300"/>
                    <a:pt x="0" y="1470660"/>
                    <a:pt x="2469" y="1430020"/>
                  </a:cubicBezTo>
                  <a:cubicBezTo>
                    <a:pt x="4938" y="1366520"/>
                    <a:pt x="19751" y="1303020"/>
                    <a:pt x="22220" y="1239520"/>
                  </a:cubicBezTo>
                  <a:cubicBezTo>
                    <a:pt x="24688" y="1165860"/>
                    <a:pt x="9875" y="1092200"/>
                    <a:pt x="14813" y="1019810"/>
                  </a:cubicBezTo>
                  <a:cubicBezTo>
                    <a:pt x="14813" y="949960"/>
                    <a:pt x="32095" y="881380"/>
                    <a:pt x="49377" y="811530"/>
                  </a:cubicBezTo>
                  <a:cubicBezTo>
                    <a:pt x="54315" y="787400"/>
                    <a:pt x="88878" y="765810"/>
                    <a:pt x="98754" y="741680"/>
                  </a:cubicBezTo>
                  <a:cubicBezTo>
                    <a:pt x="140724" y="622300"/>
                    <a:pt x="185163" y="502920"/>
                    <a:pt x="293792" y="392430"/>
                  </a:cubicBezTo>
                  <a:cubicBezTo>
                    <a:pt x="318481" y="368300"/>
                    <a:pt x="357982" y="346710"/>
                    <a:pt x="395015" y="327660"/>
                  </a:cubicBezTo>
                  <a:cubicBezTo>
                    <a:pt x="407359" y="321310"/>
                    <a:pt x="436985" y="325120"/>
                    <a:pt x="444392" y="325120"/>
                  </a:cubicBezTo>
                  <a:cubicBezTo>
                    <a:pt x="461674" y="308610"/>
                    <a:pt x="471549" y="292100"/>
                    <a:pt x="491300" y="284480"/>
                  </a:cubicBezTo>
                  <a:cubicBezTo>
                    <a:pt x="597460" y="242570"/>
                    <a:pt x="708558" y="212090"/>
                    <a:pt x="846814" y="204470"/>
                  </a:cubicBezTo>
                  <a:cubicBezTo>
                    <a:pt x="950505" y="198120"/>
                    <a:pt x="1051728" y="175260"/>
                    <a:pt x="1155419" y="162560"/>
                  </a:cubicBezTo>
                  <a:cubicBezTo>
                    <a:pt x="1281330" y="147320"/>
                    <a:pt x="1407241" y="129540"/>
                    <a:pt x="1538090" y="120650"/>
                  </a:cubicBezTo>
                  <a:cubicBezTo>
                    <a:pt x="1656594" y="113030"/>
                    <a:pt x="1770161" y="96520"/>
                    <a:pt x="1891135" y="91440"/>
                  </a:cubicBezTo>
                  <a:cubicBezTo>
                    <a:pt x="2014577" y="86360"/>
                    <a:pt x="2138019" y="71120"/>
                    <a:pt x="2263930" y="66040"/>
                  </a:cubicBezTo>
                  <a:cubicBezTo>
                    <a:pt x="2604631" y="53340"/>
                    <a:pt x="2947800" y="44450"/>
                    <a:pt x="3288500" y="34290"/>
                  </a:cubicBezTo>
                  <a:cubicBezTo>
                    <a:pt x="3372441" y="31750"/>
                    <a:pt x="3456382" y="34290"/>
                    <a:pt x="3540322" y="35560"/>
                  </a:cubicBezTo>
                  <a:cubicBezTo>
                    <a:pt x="3582293" y="36830"/>
                    <a:pt x="3624263" y="41910"/>
                    <a:pt x="3668702" y="44450"/>
                  </a:cubicBezTo>
                  <a:cubicBezTo>
                    <a:pt x="3688453" y="45720"/>
                    <a:pt x="3708204" y="41910"/>
                    <a:pt x="3727955" y="41910"/>
                  </a:cubicBezTo>
                  <a:cubicBezTo>
                    <a:pt x="3787207" y="41910"/>
                    <a:pt x="3848928" y="41910"/>
                    <a:pt x="3908180" y="40640"/>
                  </a:cubicBezTo>
                  <a:cubicBezTo>
                    <a:pt x="4021747" y="38100"/>
                    <a:pt x="4137783" y="31750"/>
                    <a:pt x="4251349" y="31750"/>
                  </a:cubicBezTo>
                  <a:cubicBezTo>
                    <a:pt x="4362448" y="31750"/>
                    <a:pt x="4473546" y="35560"/>
                    <a:pt x="4584643" y="38100"/>
                  </a:cubicBezTo>
                  <a:lnTo>
                    <a:pt x="4673522" y="38100"/>
                  </a:lnTo>
                  <a:cubicBezTo>
                    <a:pt x="4809308" y="35560"/>
                    <a:pt x="4942626" y="35560"/>
                    <a:pt x="5078412" y="31750"/>
                  </a:cubicBezTo>
                  <a:cubicBezTo>
                    <a:pt x="5209261" y="27940"/>
                    <a:pt x="5337641" y="19050"/>
                    <a:pt x="5468490" y="15240"/>
                  </a:cubicBezTo>
                  <a:cubicBezTo>
                    <a:pt x="5530211" y="12700"/>
                    <a:pt x="5594401" y="12700"/>
                    <a:pt x="5656122" y="19050"/>
                  </a:cubicBezTo>
                  <a:cubicBezTo>
                    <a:pt x="5749938" y="27940"/>
                    <a:pt x="5838816" y="33020"/>
                    <a:pt x="5932632" y="19050"/>
                  </a:cubicBezTo>
                  <a:cubicBezTo>
                    <a:pt x="5967196" y="13970"/>
                    <a:pt x="6011635" y="22860"/>
                    <a:pt x="6051137" y="25400"/>
                  </a:cubicBezTo>
                  <a:cubicBezTo>
                    <a:pt x="6068419" y="26670"/>
                    <a:pt x="6088170" y="29210"/>
                    <a:pt x="6098045" y="25400"/>
                  </a:cubicBezTo>
                  <a:cubicBezTo>
                    <a:pt x="6164704" y="0"/>
                    <a:pt x="6226425" y="6350"/>
                    <a:pt x="6290615" y="27940"/>
                  </a:cubicBezTo>
                  <a:cubicBezTo>
                    <a:pt x="6298022" y="30480"/>
                    <a:pt x="6317772" y="24130"/>
                    <a:pt x="6332585" y="24130"/>
                  </a:cubicBezTo>
                  <a:cubicBezTo>
                    <a:pt x="6391837" y="24130"/>
                    <a:pt x="6451090" y="24130"/>
                    <a:pt x="6512810" y="25400"/>
                  </a:cubicBezTo>
                  <a:cubicBezTo>
                    <a:pt x="6557250" y="26670"/>
                    <a:pt x="6599220" y="34290"/>
                    <a:pt x="6643660" y="36830"/>
                  </a:cubicBezTo>
                  <a:cubicBezTo>
                    <a:pt x="6739944" y="43180"/>
                    <a:pt x="6838698" y="53340"/>
                    <a:pt x="6937452" y="53340"/>
                  </a:cubicBezTo>
                  <a:cubicBezTo>
                    <a:pt x="7122616" y="54610"/>
                    <a:pt x="7307779" y="58420"/>
                    <a:pt x="7490473" y="78740"/>
                  </a:cubicBezTo>
                  <a:cubicBezTo>
                    <a:pt x="7660823" y="97790"/>
                    <a:pt x="7836111" y="97790"/>
                    <a:pt x="8008931" y="113030"/>
                  </a:cubicBezTo>
                  <a:cubicBezTo>
                    <a:pt x="8112622" y="121920"/>
                    <a:pt x="8218782" y="138430"/>
                    <a:pt x="8307660" y="165100"/>
                  </a:cubicBezTo>
                  <a:cubicBezTo>
                    <a:pt x="8403945" y="193040"/>
                    <a:pt x="8478010" y="238760"/>
                    <a:pt x="8564420" y="276860"/>
                  </a:cubicBezTo>
                  <a:cubicBezTo>
                    <a:pt x="8596516" y="290830"/>
                    <a:pt x="8643424" y="300990"/>
                    <a:pt x="8665643" y="318770"/>
                  </a:cubicBezTo>
                  <a:cubicBezTo>
                    <a:pt x="8729833" y="367030"/>
                    <a:pt x="8786616" y="417830"/>
                    <a:pt x="8843400" y="468630"/>
                  </a:cubicBezTo>
                  <a:cubicBezTo>
                    <a:pt x="8885370" y="505460"/>
                    <a:pt x="8927340" y="543560"/>
                    <a:pt x="8959435" y="581660"/>
                  </a:cubicBezTo>
                  <a:cubicBezTo>
                    <a:pt x="8993999" y="626110"/>
                    <a:pt x="9021156" y="671830"/>
                    <a:pt x="9048314" y="718820"/>
                  </a:cubicBezTo>
                  <a:cubicBezTo>
                    <a:pt x="9090285" y="792480"/>
                    <a:pt x="9139662" y="866140"/>
                    <a:pt x="9166818" y="942340"/>
                  </a:cubicBezTo>
                  <a:cubicBezTo>
                    <a:pt x="9206319" y="1049020"/>
                    <a:pt x="9226071" y="1158240"/>
                    <a:pt x="9255696" y="1266190"/>
                  </a:cubicBezTo>
                  <a:cubicBezTo>
                    <a:pt x="9265572" y="1301750"/>
                    <a:pt x="9277916" y="1337310"/>
                    <a:pt x="9282854" y="1372870"/>
                  </a:cubicBezTo>
                  <a:cubicBezTo>
                    <a:pt x="9297667" y="1474470"/>
                    <a:pt x="9307543" y="1574800"/>
                    <a:pt x="9319887" y="1676400"/>
                  </a:cubicBezTo>
                  <a:cubicBezTo>
                    <a:pt x="9337169" y="1802130"/>
                    <a:pt x="9361857" y="1926590"/>
                    <a:pt x="9374201" y="2052320"/>
                  </a:cubicBezTo>
                  <a:cubicBezTo>
                    <a:pt x="9386546" y="2172970"/>
                    <a:pt x="9391625" y="2294890"/>
                    <a:pt x="9389085" y="2416810"/>
                  </a:cubicBezTo>
                  <a:cubicBezTo>
                    <a:pt x="9384077" y="2620010"/>
                    <a:pt x="9364325" y="2821940"/>
                    <a:pt x="9344575" y="3025140"/>
                  </a:cubicBezTo>
                  <a:cubicBezTo>
                    <a:pt x="9332231" y="3150870"/>
                    <a:pt x="9314948" y="3275330"/>
                    <a:pt x="9290260" y="3399790"/>
                  </a:cubicBezTo>
                  <a:cubicBezTo>
                    <a:pt x="9265572" y="3524250"/>
                    <a:pt x="9228539" y="3647440"/>
                    <a:pt x="9201383" y="3771900"/>
                  </a:cubicBezTo>
                  <a:cubicBezTo>
                    <a:pt x="9181631" y="3858260"/>
                    <a:pt x="9176694" y="3944620"/>
                    <a:pt x="9154474" y="4029710"/>
                  </a:cubicBezTo>
                  <a:cubicBezTo>
                    <a:pt x="9134723" y="4107180"/>
                    <a:pt x="9060658" y="4175760"/>
                    <a:pt x="8961904" y="4232910"/>
                  </a:cubicBezTo>
                  <a:cubicBezTo>
                    <a:pt x="8880432" y="4281170"/>
                    <a:pt x="8816242" y="4335780"/>
                    <a:pt x="8732302" y="4382770"/>
                  </a:cubicBezTo>
                  <a:cubicBezTo>
                    <a:pt x="8658237" y="4424680"/>
                    <a:pt x="8576765" y="4466590"/>
                    <a:pt x="8448385" y="4467860"/>
                  </a:cubicBezTo>
                  <a:cubicBezTo>
                    <a:pt x="8418758" y="4467860"/>
                    <a:pt x="8391601" y="4483100"/>
                    <a:pt x="8361976" y="4490720"/>
                  </a:cubicBezTo>
                  <a:cubicBezTo>
                    <a:pt x="8236064" y="4518660"/>
                    <a:pt x="8105215" y="4542790"/>
                    <a:pt x="7981772" y="4573270"/>
                  </a:cubicBezTo>
                  <a:cubicBezTo>
                    <a:pt x="7754640" y="4629150"/>
                    <a:pt x="7510225" y="4638040"/>
                    <a:pt x="7265808" y="4643120"/>
                  </a:cubicBezTo>
                  <a:cubicBezTo>
                    <a:pt x="7171992" y="4645660"/>
                    <a:pt x="7075708" y="4641850"/>
                    <a:pt x="6981891" y="4645660"/>
                  </a:cubicBezTo>
                  <a:cubicBezTo>
                    <a:pt x="6934983" y="4646930"/>
                    <a:pt x="6890545" y="4658360"/>
                    <a:pt x="6846105" y="4663440"/>
                  </a:cubicBezTo>
                  <a:cubicBezTo>
                    <a:pt x="6826354" y="4665980"/>
                    <a:pt x="6806604" y="4664710"/>
                    <a:pt x="6784384" y="4665980"/>
                  </a:cubicBezTo>
                  <a:cubicBezTo>
                    <a:pt x="6754757" y="4667250"/>
                    <a:pt x="6725131" y="4671060"/>
                    <a:pt x="6695506" y="4669790"/>
                  </a:cubicBezTo>
                  <a:cubicBezTo>
                    <a:pt x="6665879" y="4667250"/>
                    <a:pt x="6646128" y="4662170"/>
                    <a:pt x="6641191" y="466217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534041" y="184973"/>
            <a:ext cx="7023367" cy="2747892"/>
          </a:xfrm>
          <a:custGeom>
            <a:avLst/>
            <a:gdLst/>
            <a:ahLst/>
            <a:cxnLst/>
            <a:rect l="l" t="t" r="r" b="b"/>
            <a:pathLst>
              <a:path w="7023367" h="2747892">
                <a:moveTo>
                  <a:pt x="0" y="0"/>
                </a:moveTo>
                <a:lnTo>
                  <a:pt x="7023367" y="0"/>
                </a:lnTo>
                <a:lnTo>
                  <a:pt x="7023367" y="2747892"/>
                </a:lnTo>
                <a:lnTo>
                  <a:pt x="0" y="27478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21610" y="455607"/>
            <a:ext cx="1604402" cy="1864989"/>
          </a:xfrm>
          <a:custGeom>
            <a:avLst/>
            <a:gdLst/>
            <a:ahLst/>
            <a:cxnLst/>
            <a:rect l="l" t="t" r="r" b="b"/>
            <a:pathLst>
              <a:path w="1604402" h="1864989">
                <a:moveTo>
                  <a:pt x="0" y="0"/>
                </a:moveTo>
                <a:lnTo>
                  <a:pt x="1604401" y="0"/>
                </a:lnTo>
                <a:lnTo>
                  <a:pt x="1604401" y="1864989"/>
                </a:lnTo>
                <a:lnTo>
                  <a:pt x="0" y="1864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/>
          <a:stretch>
            <a:fillRect/>
          </a:stretch>
        </p:blipFill>
        <p:spPr>
          <a:xfrm>
            <a:off x="6600902" y="2932865"/>
            <a:ext cx="5086195" cy="3814647"/>
          </a:xfrm>
          <a:prstGeom prst="rect">
            <a:avLst/>
          </a:prstGeom>
          <a:ln w="76200" cap="sq">
            <a:solidFill>
              <a:srgbClr val="000000"/>
            </a:solidFill>
            <a:prstDash val="solid"/>
          </a:ln>
        </p:spPr>
      </p:pic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rcRect/>
          <a:stretch>
            <a:fillRect/>
          </a:stretch>
        </p:blipFill>
        <p:spPr>
          <a:xfrm>
            <a:off x="1028700" y="2932865"/>
            <a:ext cx="5086195" cy="3814647"/>
          </a:xfrm>
          <a:prstGeom prst="rect">
            <a:avLst/>
          </a:prstGeom>
          <a:ln w="76200" cap="sq">
            <a:solidFill>
              <a:srgbClr val="000000"/>
            </a:solidFill>
            <a:prstDash val="solid"/>
          </a:ln>
        </p:spPr>
      </p:pic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rcRect/>
          <a:stretch>
            <a:fillRect/>
          </a:stretch>
        </p:blipFill>
        <p:spPr>
          <a:xfrm>
            <a:off x="12272042" y="2932865"/>
            <a:ext cx="5072090" cy="3804068"/>
          </a:xfrm>
          <a:prstGeom prst="rect">
            <a:avLst/>
          </a:prstGeom>
          <a:ln w="76200" cap="sq">
            <a:solidFill>
              <a:srgbClr val="000000"/>
            </a:solidFill>
            <a:prstDash val="solid"/>
          </a:ln>
        </p:spPr>
      </p:pic>
      <p:sp>
        <p:nvSpPr>
          <p:cNvPr id="10" name="TextBox 10"/>
          <p:cNvSpPr txBox="1"/>
          <p:nvPr/>
        </p:nvSpPr>
        <p:spPr>
          <a:xfrm>
            <a:off x="17432198" y="9153525"/>
            <a:ext cx="337851" cy="817937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33244" y="724532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EFEFE"/>
                </a:solidFill>
                <a:latin typeface="Fredoka"/>
                <a:ea typeface="Fredoka"/>
                <a:cs typeface="Fredoka"/>
                <a:sym typeface="Fredoka"/>
              </a:rPr>
              <a:t>Game Play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40093" y="7211141"/>
            <a:ext cx="281126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Collect item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33102" y="7211141"/>
            <a:ext cx="137209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Jump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57408" y="7190636"/>
            <a:ext cx="4587954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Avoid or fight with sea creatures</a:t>
            </a:r>
          </a:p>
          <a:p>
            <a:pPr algn="ctr">
              <a:lnSpc>
                <a:spcPts val="5599"/>
              </a:lnSpc>
            </a:pPr>
            <a:endParaRPr lang="en-US" sz="3999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100000">
                <p:cTn id="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16022" y="1260158"/>
            <a:ext cx="15455956" cy="7766685"/>
            <a:chOff x="0" y="0"/>
            <a:chExt cx="9386545" cy="4716780"/>
          </a:xfrm>
        </p:grpSpPr>
        <p:sp>
          <p:nvSpPr>
            <p:cNvPr id="4" name="Freeform 4"/>
            <p:cNvSpPr/>
            <p:nvPr/>
          </p:nvSpPr>
          <p:spPr>
            <a:xfrm>
              <a:off x="0" y="-7620"/>
              <a:ext cx="9391625" cy="4726940"/>
            </a:xfrm>
            <a:custGeom>
              <a:avLst/>
              <a:gdLst/>
              <a:ahLst/>
              <a:cxnLst/>
              <a:rect l="l" t="t" r="r" b="b"/>
              <a:pathLst>
                <a:path w="9391625" h="4726940">
                  <a:moveTo>
                    <a:pt x="6641191" y="4662170"/>
                  </a:moveTo>
                  <a:cubicBezTo>
                    <a:pt x="6586876" y="4669790"/>
                    <a:pt x="6544906" y="4679950"/>
                    <a:pt x="6502936" y="4682490"/>
                  </a:cubicBezTo>
                  <a:cubicBezTo>
                    <a:pt x="6265926" y="4692650"/>
                    <a:pt x="6031387" y="4702810"/>
                    <a:pt x="5794377" y="4711700"/>
                  </a:cubicBezTo>
                  <a:cubicBezTo>
                    <a:pt x="5673404" y="4715510"/>
                    <a:pt x="5552430" y="4719320"/>
                    <a:pt x="5431457" y="4720590"/>
                  </a:cubicBezTo>
                  <a:cubicBezTo>
                    <a:pt x="5300608" y="4723130"/>
                    <a:pt x="5169760" y="4726940"/>
                    <a:pt x="5041380" y="4724400"/>
                  </a:cubicBezTo>
                  <a:cubicBezTo>
                    <a:pt x="4917937" y="4723130"/>
                    <a:pt x="4794495" y="4719320"/>
                    <a:pt x="4675991" y="4707890"/>
                  </a:cubicBezTo>
                  <a:cubicBezTo>
                    <a:pt x="4522922" y="4693920"/>
                    <a:pt x="4367385" y="4693920"/>
                    <a:pt x="4216786" y="4681220"/>
                  </a:cubicBezTo>
                  <a:cubicBezTo>
                    <a:pt x="3824239" y="4648200"/>
                    <a:pt x="3424287" y="4657090"/>
                    <a:pt x="3029272" y="4643120"/>
                  </a:cubicBezTo>
                  <a:cubicBezTo>
                    <a:pt x="2807076" y="4635500"/>
                    <a:pt x="2584880" y="4617720"/>
                    <a:pt x="2362684" y="4602480"/>
                  </a:cubicBezTo>
                  <a:cubicBezTo>
                    <a:pt x="2110862" y="4585970"/>
                    <a:pt x="1859040" y="4566920"/>
                    <a:pt x="1604749" y="4549140"/>
                  </a:cubicBezTo>
                  <a:cubicBezTo>
                    <a:pt x="1419585" y="4536440"/>
                    <a:pt x="1231953" y="4523740"/>
                    <a:pt x="1046790" y="4511040"/>
                  </a:cubicBezTo>
                  <a:cubicBezTo>
                    <a:pt x="1041852" y="4511040"/>
                    <a:pt x="1036915" y="4509770"/>
                    <a:pt x="1031977" y="4509770"/>
                  </a:cubicBezTo>
                  <a:cubicBezTo>
                    <a:pt x="876440" y="4475480"/>
                    <a:pt x="711027" y="4448810"/>
                    <a:pt x="567834" y="4404360"/>
                  </a:cubicBezTo>
                  <a:cubicBezTo>
                    <a:pt x="325887" y="4328160"/>
                    <a:pt x="222196" y="4206240"/>
                    <a:pt x="212321" y="4062730"/>
                  </a:cubicBezTo>
                  <a:cubicBezTo>
                    <a:pt x="209852" y="4013200"/>
                    <a:pt x="197508" y="3964940"/>
                    <a:pt x="197508" y="3915410"/>
                  </a:cubicBezTo>
                  <a:cubicBezTo>
                    <a:pt x="199976" y="3846830"/>
                    <a:pt x="209852" y="3779520"/>
                    <a:pt x="217258" y="3712210"/>
                  </a:cubicBezTo>
                  <a:cubicBezTo>
                    <a:pt x="237009" y="3511550"/>
                    <a:pt x="246884" y="3310890"/>
                    <a:pt x="217258" y="3110230"/>
                  </a:cubicBezTo>
                  <a:cubicBezTo>
                    <a:pt x="190101" y="2929890"/>
                    <a:pt x="165413" y="2750820"/>
                    <a:pt x="138255" y="2570480"/>
                  </a:cubicBezTo>
                  <a:cubicBezTo>
                    <a:pt x="120973" y="2454910"/>
                    <a:pt x="98754" y="2340610"/>
                    <a:pt x="83941" y="2225040"/>
                  </a:cubicBezTo>
                  <a:cubicBezTo>
                    <a:pt x="74065" y="2148840"/>
                    <a:pt x="76534" y="2071370"/>
                    <a:pt x="66659" y="1995170"/>
                  </a:cubicBezTo>
                  <a:cubicBezTo>
                    <a:pt x="61721" y="1951990"/>
                    <a:pt x="34564" y="1910080"/>
                    <a:pt x="32095" y="1866900"/>
                  </a:cubicBezTo>
                  <a:cubicBezTo>
                    <a:pt x="22220" y="1762760"/>
                    <a:pt x="19751" y="1657350"/>
                    <a:pt x="14813" y="1551940"/>
                  </a:cubicBezTo>
                  <a:cubicBezTo>
                    <a:pt x="12344" y="1511300"/>
                    <a:pt x="0" y="1470660"/>
                    <a:pt x="2469" y="1430020"/>
                  </a:cubicBezTo>
                  <a:cubicBezTo>
                    <a:pt x="4938" y="1366520"/>
                    <a:pt x="19751" y="1303020"/>
                    <a:pt x="22220" y="1239520"/>
                  </a:cubicBezTo>
                  <a:cubicBezTo>
                    <a:pt x="24688" y="1165860"/>
                    <a:pt x="9875" y="1092200"/>
                    <a:pt x="14813" y="1019810"/>
                  </a:cubicBezTo>
                  <a:cubicBezTo>
                    <a:pt x="14813" y="949960"/>
                    <a:pt x="32095" y="881380"/>
                    <a:pt x="49377" y="811530"/>
                  </a:cubicBezTo>
                  <a:cubicBezTo>
                    <a:pt x="54315" y="787400"/>
                    <a:pt x="88878" y="765810"/>
                    <a:pt x="98754" y="741680"/>
                  </a:cubicBezTo>
                  <a:cubicBezTo>
                    <a:pt x="140724" y="622300"/>
                    <a:pt x="185163" y="502920"/>
                    <a:pt x="293792" y="392430"/>
                  </a:cubicBezTo>
                  <a:cubicBezTo>
                    <a:pt x="318481" y="368300"/>
                    <a:pt x="357982" y="346710"/>
                    <a:pt x="395015" y="327660"/>
                  </a:cubicBezTo>
                  <a:cubicBezTo>
                    <a:pt x="407359" y="321310"/>
                    <a:pt x="436985" y="325120"/>
                    <a:pt x="444392" y="325120"/>
                  </a:cubicBezTo>
                  <a:cubicBezTo>
                    <a:pt x="461674" y="308610"/>
                    <a:pt x="471549" y="292100"/>
                    <a:pt x="491300" y="284480"/>
                  </a:cubicBezTo>
                  <a:cubicBezTo>
                    <a:pt x="597460" y="242570"/>
                    <a:pt x="708558" y="212090"/>
                    <a:pt x="846814" y="204470"/>
                  </a:cubicBezTo>
                  <a:cubicBezTo>
                    <a:pt x="950505" y="198120"/>
                    <a:pt x="1051728" y="175260"/>
                    <a:pt x="1155419" y="162560"/>
                  </a:cubicBezTo>
                  <a:cubicBezTo>
                    <a:pt x="1281330" y="147320"/>
                    <a:pt x="1407241" y="129540"/>
                    <a:pt x="1538090" y="120650"/>
                  </a:cubicBezTo>
                  <a:cubicBezTo>
                    <a:pt x="1656594" y="113030"/>
                    <a:pt x="1770161" y="96520"/>
                    <a:pt x="1891135" y="91440"/>
                  </a:cubicBezTo>
                  <a:cubicBezTo>
                    <a:pt x="2014577" y="86360"/>
                    <a:pt x="2138019" y="71120"/>
                    <a:pt x="2263930" y="66040"/>
                  </a:cubicBezTo>
                  <a:cubicBezTo>
                    <a:pt x="2604631" y="53340"/>
                    <a:pt x="2947800" y="44450"/>
                    <a:pt x="3288500" y="34290"/>
                  </a:cubicBezTo>
                  <a:cubicBezTo>
                    <a:pt x="3372441" y="31750"/>
                    <a:pt x="3456382" y="34290"/>
                    <a:pt x="3540322" y="35560"/>
                  </a:cubicBezTo>
                  <a:cubicBezTo>
                    <a:pt x="3582293" y="36830"/>
                    <a:pt x="3624263" y="41910"/>
                    <a:pt x="3668702" y="44450"/>
                  </a:cubicBezTo>
                  <a:cubicBezTo>
                    <a:pt x="3688453" y="45720"/>
                    <a:pt x="3708204" y="41910"/>
                    <a:pt x="3727955" y="41910"/>
                  </a:cubicBezTo>
                  <a:cubicBezTo>
                    <a:pt x="3787207" y="41910"/>
                    <a:pt x="3848928" y="41910"/>
                    <a:pt x="3908180" y="40640"/>
                  </a:cubicBezTo>
                  <a:cubicBezTo>
                    <a:pt x="4021747" y="38100"/>
                    <a:pt x="4137783" y="31750"/>
                    <a:pt x="4251349" y="31750"/>
                  </a:cubicBezTo>
                  <a:cubicBezTo>
                    <a:pt x="4362448" y="31750"/>
                    <a:pt x="4473546" y="35560"/>
                    <a:pt x="4584643" y="38100"/>
                  </a:cubicBezTo>
                  <a:lnTo>
                    <a:pt x="4673522" y="38100"/>
                  </a:lnTo>
                  <a:cubicBezTo>
                    <a:pt x="4809308" y="35560"/>
                    <a:pt x="4942626" y="35560"/>
                    <a:pt x="5078412" y="31750"/>
                  </a:cubicBezTo>
                  <a:cubicBezTo>
                    <a:pt x="5209261" y="27940"/>
                    <a:pt x="5337641" y="19050"/>
                    <a:pt x="5468490" y="15240"/>
                  </a:cubicBezTo>
                  <a:cubicBezTo>
                    <a:pt x="5530211" y="12700"/>
                    <a:pt x="5594401" y="12700"/>
                    <a:pt x="5656122" y="19050"/>
                  </a:cubicBezTo>
                  <a:cubicBezTo>
                    <a:pt x="5749938" y="27940"/>
                    <a:pt x="5838816" y="33020"/>
                    <a:pt x="5932632" y="19050"/>
                  </a:cubicBezTo>
                  <a:cubicBezTo>
                    <a:pt x="5967196" y="13970"/>
                    <a:pt x="6011635" y="22860"/>
                    <a:pt x="6051137" y="25400"/>
                  </a:cubicBezTo>
                  <a:cubicBezTo>
                    <a:pt x="6068419" y="26670"/>
                    <a:pt x="6088170" y="29210"/>
                    <a:pt x="6098045" y="25400"/>
                  </a:cubicBezTo>
                  <a:cubicBezTo>
                    <a:pt x="6164704" y="0"/>
                    <a:pt x="6226425" y="6350"/>
                    <a:pt x="6290615" y="27940"/>
                  </a:cubicBezTo>
                  <a:cubicBezTo>
                    <a:pt x="6298022" y="30480"/>
                    <a:pt x="6317772" y="24130"/>
                    <a:pt x="6332585" y="24130"/>
                  </a:cubicBezTo>
                  <a:cubicBezTo>
                    <a:pt x="6391837" y="24130"/>
                    <a:pt x="6451090" y="24130"/>
                    <a:pt x="6512810" y="25400"/>
                  </a:cubicBezTo>
                  <a:cubicBezTo>
                    <a:pt x="6557250" y="26670"/>
                    <a:pt x="6599220" y="34290"/>
                    <a:pt x="6643660" y="36830"/>
                  </a:cubicBezTo>
                  <a:cubicBezTo>
                    <a:pt x="6739944" y="43180"/>
                    <a:pt x="6838698" y="53340"/>
                    <a:pt x="6937452" y="53340"/>
                  </a:cubicBezTo>
                  <a:cubicBezTo>
                    <a:pt x="7122616" y="54610"/>
                    <a:pt x="7307779" y="58420"/>
                    <a:pt x="7490473" y="78740"/>
                  </a:cubicBezTo>
                  <a:cubicBezTo>
                    <a:pt x="7660823" y="97790"/>
                    <a:pt x="7836111" y="97790"/>
                    <a:pt x="8008931" y="113030"/>
                  </a:cubicBezTo>
                  <a:cubicBezTo>
                    <a:pt x="8112622" y="121920"/>
                    <a:pt x="8218782" y="138430"/>
                    <a:pt x="8307660" y="165100"/>
                  </a:cubicBezTo>
                  <a:cubicBezTo>
                    <a:pt x="8403945" y="193040"/>
                    <a:pt x="8478010" y="238760"/>
                    <a:pt x="8564420" y="276860"/>
                  </a:cubicBezTo>
                  <a:cubicBezTo>
                    <a:pt x="8596516" y="290830"/>
                    <a:pt x="8643424" y="300990"/>
                    <a:pt x="8665643" y="318770"/>
                  </a:cubicBezTo>
                  <a:cubicBezTo>
                    <a:pt x="8729833" y="367030"/>
                    <a:pt x="8786616" y="417830"/>
                    <a:pt x="8843400" y="468630"/>
                  </a:cubicBezTo>
                  <a:cubicBezTo>
                    <a:pt x="8885370" y="505460"/>
                    <a:pt x="8927340" y="543560"/>
                    <a:pt x="8959435" y="581660"/>
                  </a:cubicBezTo>
                  <a:cubicBezTo>
                    <a:pt x="8993999" y="626110"/>
                    <a:pt x="9021156" y="671830"/>
                    <a:pt x="9048314" y="718820"/>
                  </a:cubicBezTo>
                  <a:cubicBezTo>
                    <a:pt x="9090285" y="792480"/>
                    <a:pt x="9139662" y="866140"/>
                    <a:pt x="9166818" y="942340"/>
                  </a:cubicBezTo>
                  <a:cubicBezTo>
                    <a:pt x="9206319" y="1049020"/>
                    <a:pt x="9226071" y="1158240"/>
                    <a:pt x="9255696" y="1266190"/>
                  </a:cubicBezTo>
                  <a:cubicBezTo>
                    <a:pt x="9265572" y="1301750"/>
                    <a:pt x="9277916" y="1337310"/>
                    <a:pt x="9282854" y="1372870"/>
                  </a:cubicBezTo>
                  <a:cubicBezTo>
                    <a:pt x="9297667" y="1474470"/>
                    <a:pt x="9307543" y="1574800"/>
                    <a:pt x="9319887" y="1676400"/>
                  </a:cubicBezTo>
                  <a:cubicBezTo>
                    <a:pt x="9337169" y="1802130"/>
                    <a:pt x="9361857" y="1926590"/>
                    <a:pt x="9374201" y="2052320"/>
                  </a:cubicBezTo>
                  <a:cubicBezTo>
                    <a:pt x="9386546" y="2172970"/>
                    <a:pt x="9391625" y="2294890"/>
                    <a:pt x="9389085" y="2416810"/>
                  </a:cubicBezTo>
                  <a:cubicBezTo>
                    <a:pt x="9384077" y="2620010"/>
                    <a:pt x="9364325" y="2821940"/>
                    <a:pt x="9344575" y="3025140"/>
                  </a:cubicBezTo>
                  <a:cubicBezTo>
                    <a:pt x="9332231" y="3150870"/>
                    <a:pt x="9314948" y="3275330"/>
                    <a:pt x="9290260" y="3399790"/>
                  </a:cubicBezTo>
                  <a:cubicBezTo>
                    <a:pt x="9265572" y="3524250"/>
                    <a:pt x="9228539" y="3647440"/>
                    <a:pt x="9201383" y="3771900"/>
                  </a:cubicBezTo>
                  <a:cubicBezTo>
                    <a:pt x="9181631" y="3858260"/>
                    <a:pt x="9176694" y="3944620"/>
                    <a:pt x="9154474" y="4029710"/>
                  </a:cubicBezTo>
                  <a:cubicBezTo>
                    <a:pt x="9134723" y="4107180"/>
                    <a:pt x="9060658" y="4175760"/>
                    <a:pt x="8961904" y="4232910"/>
                  </a:cubicBezTo>
                  <a:cubicBezTo>
                    <a:pt x="8880432" y="4281170"/>
                    <a:pt x="8816242" y="4335780"/>
                    <a:pt x="8732302" y="4382770"/>
                  </a:cubicBezTo>
                  <a:cubicBezTo>
                    <a:pt x="8658237" y="4424680"/>
                    <a:pt x="8576765" y="4466590"/>
                    <a:pt x="8448385" y="4467860"/>
                  </a:cubicBezTo>
                  <a:cubicBezTo>
                    <a:pt x="8418758" y="4467860"/>
                    <a:pt x="8391601" y="4483100"/>
                    <a:pt x="8361976" y="4490720"/>
                  </a:cubicBezTo>
                  <a:cubicBezTo>
                    <a:pt x="8236064" y="4518660"/>
                    <a:pt x="8105215" y="4542790"/>
                    <a:pt x="7981772" y="4573270"/>
                  </a:cubicBezTo>
                  <a:cubicBezTo>
                    <a:pt x="7754640" y="4629150"/>
                    <a:pt x="7510225" y="4638040"/>
                    <a:pt x="7265808" y="4643120"/>
                  </a:cubicBezTo>
                  <a:cubicBezTo>
                    <a:pt x="7171992" y="4645660"/>
                    <a:pt x="7075708" y="4641850"/>
                    <a:pt x="6981891" y="4645660"/>
                  </a:cubicBezTo>
                  <a:cubicBezTo>
                    <a:pt x="6934983" y="4646930"/>
                    <a:pt x="6890545" y="4658360"/>
                    <a:pt x="6846105" y="4663440"/>
                  </a:cubicBezTo>
                  <a:cubicBezTo>
                    <a:pt x="6826354" y="4665980"/>
                    <a:pt x="6806604" y="4664710"/>
                    <a:pt x="6784384" y="4665980"/>
                  </a:cubicBezTo>
                  <a:cubicBezTo>
                    <a:pt x="6754757" y="4667250"/>
                    <a:pt x="6725131" y="4671060"/>
                    <a:pt x="6695506" y="4669790"/>
                  </a:cubicBezTo>
                  <a:cubicBezTo>
                    <a:pt x="6665879" y="4667250"/>
                    <a:pt x="6646128" y="4662170"/>
                    <a:pt x="6641191" y="466217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6165726" y="625127"/>
            <a:ext cx="5956547" cy="2330499"/>
          </a:xfrm>
          <a:custGeom>
            <a:avLst/>
            <a:gdLst/>
            <a:ahLst/>
            <a:cxnLst/>
            <a:rect l="l" t="t" r="r" b="b"/>
            <a:pathLst>
              <a:path w="5956547" h="2330499">
                <a:moveTo>
                  <a:pt x="0" y="0"/>
                </a:moveTo>
                <a:lnTo>
                  <a:pt x="5956548" y="0"/>
                </a:lnTo>
                <a:lnTo>
                  <a:pt x="5956548" y="2330499"/>
                </a:lnTo>
                <a:lnTo>
                  <a:pt x="0" y="23304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432198" y="9153525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33244" y="895350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EFEFE"/>
                </a:solidFill>
                <a:latin typeface="Fredoka"/>
                <a:ea typeface="Fredoka"/>
                <a:cs typeface="Fredoka"/>
                <a:sym typeface="Fredoka"/>
              </a:rPr>
              <a:t>Goals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39341" y="2709217"/>
            <a:ext cx="11609319" cy="6638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6"/>
              </a:lnSpc>
              <a:spcBef>
                <a:spcPct val="0"/>
              </a:spcBef>
            </a:pPr>
            <a:endParaRPr/>
          </a:p>
          <a:p>
            <a:pPr marL="812235" lvl="1" indent="-406118" algn="l">
              <a:lnSpc>
                <a:spcPts val="5266"/>
              </a:lnSpc>
              <a:spcBef>
                <a:spcPct val="0"/>
              </a:spcBef>
              <a:buFont typeface="Arial"/>
              <a:buChar char="•"/>
            </a:pPr>
            <a:r>
              <a:rPr lang="en-US" sz="3762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Redesign an old game, creating an entertaining experience.</a:t>
            </a:r>
          </a:p>
          <a:p>
            <a:pPr marL="812235" lvl="1" indent="-406118" algn="l">
              <a:lnSpc>
                <a:spcPts val="5266"/>
              </a:lnSpc>
              <a:spcBef>
                <a:spcPct val="0"/>
              </a:spcBef>
              <a:buFont typeface="Arial"/>
              <a:buChar char="•"/>
            </a:pPr>
            <a:r>
              <a:rPr lang="en-US" sz="3762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Apply Object-Oriented Programming (OOP) principles:</a:t>
            </a:r>
          </a:p>
          <a:p>
            <a:pPr algn="l">
              <a:lnSpc>
                <a:spcPts val="5266"/>
              </a:lnSpc>
              <a:spcBef>
                <a:spcPct val="0"/>
              </a:spcBef>
            </a:pPr>
            <a:r>
              <a:rPr lang="en-US" sz="3762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                         -Abstraction</a:t>
            </a:r>
          </a:p>
          <a:p>
            <a:pPr algn="l">
              <a:lnSpc>
                <a:spcPts val="5266"/>
              </a:lnSpc>
              <a:spcBef>
                <a:spcPct val="0"/>
              </a:spcBef>
            </a:pPr>
            <a:r>
              <a:rPr lang="en-US" sz="3762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                         -Polymorphism</a:t>
            </a:r>
          </a:p>
          <a:p>
            <a:pPr algn="just">
              <a:lnSpc>
                <a:spcPts val="5266"/>
              </a:lnSpc>
              <a:spcBef>
                <a:spcPct val="0"/>
              </a:spcBef>
            </a:pPr>
            <a:r>
              <a:rPr lang="en-US" sz="3762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                         -Inheritance</a:t>
            </a:r>
          </a:p>
          <a:p>
            <a:pPr algn="just">
              <a:lnSpc>
                <a:spcPts val="5266"/>
              </a:lnSpc>
              <a:spcBef>
                <a:spcPct val="0"/>
              </a:spcBef>
            </a:pPr>
            <a:r>
              <a:rPr lang="en-US" sz="3762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                         -Encapsulation</a:t>
            </a:r>
          </a:p>
          <a:p>
            <a:pPr algn="l">
              <a:lnSpc>
                <a:spcPts val="5266"/>
              </a:lnSpc>
              <a:spcBef>
                <a:spcPct val="0"/>
              </a:spcBef>
            </a:pPr>
            <a:endParaRPr lang="en-US" sz="3762" b="1">
              <a:solidFill>
                <a:srgbClr val="000000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28700" y="857882"/>
            <a:ext cx="1604402" cy="1864989"/>
          </a:xfrm>
          <a:custGeom>
            <a:avLst/>
            <a:gdLst/>
            <a:ahLst/>
            <a:cxnLst/>
            <a:rect l="l" t="t" r="r" b="b"/>
            <a:pathLst>
              <a:path w="1604402" h="1864989">
                <a:moveTo>
                  <a:pt x="0" y="0"/>
                </a:moveTo>
                <a:lnTo>
                  <a:pt x="1604402" y="0"/>
                </a:lnTo>
                <a:lnTo>
                  <a:pt x="1604402" y="1864989"/>
                </a:lnTo>
                <a:lnTo>
                  <a:pt x="0" y="18649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15654898" y="7393311"/>
            <a:ext cx="1604402" cy="1864989"/>
          </a:xfrm>
          <a:custGeom>
            <a:avLst/>
            <a:gdLst/>
            <a:ahLst/>
            <a:cxnLst/>
            <a:rect l="l" t="t" r="r" b="b"/>
            <a:pathLst>
              <a:path w="1604402" h="1864989">
                <a:moveTo>
                  <a:pt x="1604402" y="0"/>
                </a:moveTo>
                <a:lnTo>
                  <a:pt x="0" y="0"/>
                </a:lnTo>
                <a:lnTo>
                  <a:pt x="0" y="1864989"/>
                </a:lnTo>
                <a:lnTo>
                  <a:pt x="1604402" y="1864989"/>
                </a:lnTo>
                <a:lnTo>
                  <a:pt x="160440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50333" y="7971484"/>
            <a:ext cx="2935980" cy="2740485"/>
          </a:xfrm>
          <a:custGeom>
            <a:avLst/>
            <a:gdLst/>
            <a:ahLst/>
            <a:cxnLst/>
            <a:rect l="l" t="t" r="r" b="b"/>
            <a:pathLst>
              <a:path w="2935980" h="2740485">
                <a:moveTo>
                  <a:pt x="0" y="0"/>
                </a:moveTo>
                <a:lnTo>
                  <a:pt x="2935980" y="0"/>
                </a:lnTo>
                <a:lnTo>
                  <a:pt x="2935980" y="2740485"/>
                </a:lnTo>
                <a:lnTo>
                  <a:pt x="0" y="274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251737" y="7703000"/>
            <a:ext cx="2935980" cy="2740485"/>
          </a:xfrm>
          <a:custGeom>
            <a:avLst/>
            <a:gdLst/>
            <a:ahLst/>
            <a:cxnLst/>
            <a:rect l="l" t="t" r="r" b="b"/>
            <a:pathLst>
              <a:path w="2935980" h="2740485">
                <a:moveTo>
                  <a:pt x="0" y="0"/>
                </a:moveTo>
                <a:lnTo>
                  <a:pt x="2935980" y="0"/>
                </a:lnTo>
                <a:lnTo>
                  <a:pt x="2935980" y="2740485"/>
                </a:lnTo>
                <a:lnTo>
                  <a:pt x="0" y="274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295371" y="1922854"/>
            <a:ext cx="11649069" cy="6620919"/>
            <a:chOff x="0" y="0"/>
            <a:chExt cx="4547616" cy="25847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47616" cy="2584704"/>
            </a:xfrm>
            <a:custGeom>
              <a:avLst/>
              <a:gdLst/>
              <a:ahLst/>
              <a:cxnLst/>
              <a:rect l="l" t="t" r="r" b="b"/>
              <a:pathLst>
                <a:path w="4547616" h="2584704">
                  <a:moveTo>
                    <a:pt x="4547616" y="2584704"/>
                  </a:moveTo>
                  <a:lnTo>
                    <a:pt x="0" y="2584704"/>
                  </a:lnTo>
                  <a:lnTo>
                    <a:pt x="0" y="0"/>
                  </a:lnTo>
                  <a:lnTo>
                    <a:pt x="4547616" y="0"/>
                  </a:lnTo>
                  <a:lnTo>
                    <a:pt x="4547616" y="2584704"/>
                  </a:lnTo>
                  <a:close/>
                </a:path>
              </a:pathLst>
            </a:custGeom>
            <a:blipFill>
              <a:blip r:embed="rId4"/>
              <a:stretch>
                <a:fillRect t="-33" b="-3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8418" y="49420"/>
              <a:ext cx="4473128" cy="2451241"/>
            </a:xfrm>
            <a:custGeom>
              <a:avLst/>
              <a:gdLst/>
              <a:ahLst/>
              <a:cxnLst/>
              <a:rect l="l" t="t" r="r" b="b"/>
              <a:pathLst>
                <a:path w="4473128" h="2451241">
                  <a:moveTo>
                    <a:pt x="3806137" y="2224714"/>
                  </a:moveTo>
                  <a:cubicBezTo>
                    <a:pt x="4040534" y="2160616"/>
                    <a:pt x="4250942" y="2021088"/>
                    <a:pt x="4364350" y="1794622"/>
                  </a:cubicBezTo>
                  <a:cubicBezTo>
                    <a:pt x="4473127" y="1577406"/>
                    <a:pt x="4451920" y="1287641"/>
                    <a:pt x="4276200" y="1119887"/>
                  </a:cubicBezTo>
                  <a:cubicBezTo>
                    <a:pt x="4087738" y="939970"/>
                    <a:pt x="3790734" y="940461"/>
                    <a:pt x="3565019" y="810294"/>
                  </a:cubicBezTo>
                  <a:cubicBezTo>
                    <a:pt x="3372524" y="699283"/>
                    <a:pt x="3247955" y="503663"/>
                    <a:pt x="3106075" y="332651"/>
                  </a:cubicBezTo>
                  <a:cubicBezTo>
                    <a:pt x="2964196" y="161639"/>
                    <a:pt x="2774430" y="0"/>
                    <a:pt x="2552260" y="4471"/>
                  </a:cubicBezTo>
                  <a:cubicBezTo>
                    <a:pt x="2397795" y="7580"/>
                    <a:pt x="2258303" y="90694"/>
                    <a:pt x="2119909" y="159367"/>
                  </a:cubicBezTo>
                  <a:cubicBezTo>
                    <a:pt x="1899043" y="268964"/>
                    <a:pt x="1662409" y="346727"/>
                    <a:pt x="1419584" y="389512"/>
                  </a:cubicBezTo>
                  <a:cubicBezTo>
                    <a:pt x="1028401" y="458435"/>
                    <a:pt x="588440" y="451093"/>
                    <a:pt x="293528" y="717158"/>
                  </a:cubicBezTo>
                  <a:cubicBezTo>
                    <a:pt x="90084" y="900701"/>
                    <a:pt x="0" y="1200787"/>
                    <a:pt x="68756" y="1466013"/>
                  </a:cubicBezTo>
                  <a:cubicBezTo>
                    <a:pt x="137511" y="1731237"/>
                    <a:pt x="362060" y="1949786"/>
                    <a:pt x="629074" y="2011318"/>
                  </a:cubicBezTo>
                  <a:cubicBezTo>
                    <a:pt x="813702" y="2053864"/>
                    <a:pt x="1008656" y="2025801"/>
                    <a:pt x="1194116" y="2064574"/>
                  </a:cubicBezTo>
                  <a:cubicBezTo>
                    <a:pt x="1510477" y="2130714"/>
                    <a:pt x="1769446" y="2384148"/>
                    <a:pt x="2090558" y="2420848"/>
                  </a:cubicBezTo>
                  <a:cubicBezTo>
                    <a:pt x="2356471" y="2451241"/>
                    <a:pt x="2612011" y="2327835"/>
                    <a:pt x="2867231" y="2247245"/>
                  </a:cubicBezTo>
                  <a:cubicBezTo>
                    <a:pt x="3041872" y="2192102"/>
                    <a:pt x="3227440" y="2251354"/>
                    <a:pt x="3404183" y="2263564"/>
                  </a:cubicBezTo>
                  <a:cubicBezTo>
                    <a:pt x="3537184" y="2272752"/>
                    <a:pt x="3675392" y="2260467"/>
                    <a:pt x="3806137" y="2224714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2566725" y="197149"/>
            <a:ext cx="3377714" cy="1725705"/>
          </a:xfrm>
          <a:custGeom>
            <a:avLst/>
            <a:gdLst/>
            <a:ahLst/>
            <a:cxnLst/>
            <a:rect l="l" t="t" r="r" b="b"/>
            <a:pathLst>
              <a:path w="3377714" h="1725705">
                <a:moveTo>
                  <a:pt x="0" y="0"/>
                </a:moveTo>
                <a:lnTo>
                  <a:pt x="3377715" y="0"/>
                </a:lnTo>
                <a:lnTo>
                  <a:pt x="3377715" y="1725705"/>
                </a:lnTo>
                <a:lnTo>
                  <a:pt x="0" y="1725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562880" y="580367"/>
            <a:ext cx="3377714" cy="1725705"/>
          </a:xfrm>
          <a:custGeom>
            <a:avLst/>
            <a:gdLst/>
            <a:ahLst/>
            <a:cxnLst/>
            <a:rect l="l" t="t" r="r" b="b"/>
            <a:pathLst>
              <a:path w="3377714" h="1725705">
                <a:moveTo>
                  <a:pt x="0" y="0"/>
                </a:moveTo>
                <a:lnTo>
                  <a:pt x="3377714" y="0"/>
                </a:lnTo>
                <a:lnTo>
                  <a:pt x="3377714" y="1725705"/>
                </a:lnTo>
                <a:lnTo>
                  <a:pt x="0" y="1725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96789" y="282048"/>
            <a:ext cx="4383088" cy="2239359"/>
          </a:xfrm>
          <a:custGeom>
            <a:avLst/>
            <a:gdLst/>
            <a:ahLst/>
            <a:cxnLst/>
            <a:rect l="l" t="t" r="r" b="b"/>
            <a:pathLst>
              <a:path w="4383088" h="2239359">
                <a:moveTo>
                  <a:pt x="0" y="0"/>
                </a:moveTo>
                <a:lnTo>
                  <a:pt x="4383088" y="0"/>
                </a:lnTo>
                <a:lnTo>
                  <a:pt x="4383088" y="2239360"/>
                </a:lnTo>
                <a:lnTo>
                  <a:pt x="0" y="223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0" y="-190411"/>
            <a:ext cx="2564950" cy="2500826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4295371" y="8477604"/>
            <a:ext cx="2841258" cy="1561393"/>
          </a:xfrm>
          <a:custGeom>
            <a:avLst/>
            <a:gdLst/>
            <a:ahLst/>
            <a:cxnLst/>
            <a:rect l="l" t="t" r="r" b="b"/>
            <a:pathLst>
              <a:path w="2841258" h="1561393">
                <a:moveTo>
                  <a:pt x="0" y="0"/>
                </a:moveTo>
                <a:lnTo>
                  <a:pt x="2841258" y="0"/>
                </a:lnTo>
                <a:lnTo>
                  <a:pt x="2841258" y="1561392"/>
                </a:lnTo>
                <a:lnTo>
                  <a:pt x="0" y="15613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71450" y="8926589"/>
            <a:ext cx="1924655" cy="1479914"/>
          </a:xfrm>
          <a:custGeom>
            <a:avLst/>
            <a:gdLst/>
            <a:ahLst/>
            <a:cxnLst/>
            <a:rect l="l" t="t" r="r" b="b"/>
            <a:pathLst>
              <a:path w="1924655" h="1479914">
                <a:moveTo>
                  <a:pt x="0" y="0"/>
                </a:moveTo>
                <a:lnTo>
                  <a:pt x="1924655" y="0"/>
                </a:lnTo>
                <a:lnTo>
                  <a:pt x="1924655" y="1479914"/>
                </a:lnTo>
                <a:lnTo>
                  <a:pt x="0" y="14799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209056" y="8195678"/>
            <a:ext cx="3769349" cy="2349220"/>
          </a:xfrm>
          <a:custGeom>
            <a:avLst/>
            <a:gdLst/>
            <a:ahLst/>
            <a:cxnLst/>
            <a:rect l="l" t="t" r="r" b="b"/>
            <a:pathLst>
              <a:path w="3769349" h="2349220">
                <a:moveTo>
                  <a:pt x="0" y="0"/>
                </a:moveTo>
                <a:lnTo>
                  <a:pt x="3769349" y="0"/>
                </a:lnTo>
                <a:lnTo>
                  <a:pt x="3769349" y="2349219"/>
                </a:lnTo>
                <a:lnTo>
                  <a:pt x="0" y="23492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789407" y="8926589"/>
            <a:ext cx="1498593" cy="1360411"/>
          </a:xfrm>
          <a:custGeom>
            <a:avLst/>
            <a:gdLst/>
            <a:ahLst/>
            <a:cxnLst/>
            <a:rect l="l" t="t" r="r" b="b"/>
            <a:pathLst>
              <a:path w="1498593" h="1360411">
                <a:moveTo>
                  <a:pt x="0" y="0"/>
                </a:moveTo>
                <a:lnTo>
                  <a:pt x="1498593" y="0"/>
                </a:lnTo>
                <a:lnTo>
                  <a:pt x="1498593" y="1360411"/>
                </a:lnTo>
                <a:lnTo>
                  <a:pt x="0" y="1360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888333" y="3024693"/>
            <a:ext cx="3094039" cy="4237614"/>
          </a:xfrm>
          <a:custGeom>
            <a:avLst/>
            <a:gdLst/>
            <a:ahLst/>
            <a:cxnLst/>
            <a:rect l="l" t="t" r="r" b="b"/>
            <a:pathLst>
              <a:path w="3094039" h="4237614">
                <a:moveTo>
                  <a:pt x="0" y="0"/>
                </a:moveTo>
                <a:lnTo>
                  <a:pt x="3094039" y="0"/>
                </a:lnTo>
                <a:lnTo>
                  <a:pt x="3094039" y="4237614"/>
                </a:lnTo>
                <a:lnTo>
                  <a:pt x="0" y="42376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7432198" y="9153525"/>
            <a:ext cx="84832" cy="28384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22928" y="4569745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004AAD"/>
                </a:solidFill>
                <a:latin typeface="Fredoka"/>
                <a:ea typeface="Fredoka"/>
                <a:cs typeface="Fredoka"/>
                <a:sym typeface="Fredoka"/>
              </a:rPr>
              <a:t>Literature Review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86381" y="1260158"/>
            <a:ext cx="16645698" cy="8364536"/>
            <a:chOff x="0" y="0"/>
            <a:chExt cx="9386545" cy="4716780"/>
          </a:xfrm>
        </p:grpSpPr>
        <p:sp>
          <p:nvSpPr>
            <p:cNvPr id="4" name="Freeform 4"/>
            <p:cNvSpPr/>
            <p:nvPr/>
          </p:nvSpPr>
          <p:spPr>
            <a:xfrm>
              <a:off x="0" y="-7620"/>
              <a:ext cx="9391625" cy="4726940"/>
            </a:xfrm>
            <a:custGeom>
              <a:avLst/>
              <a:gdLst/>
              <a:ahLst/>
              <a:cxnLst/>
              <a:rect l="l" t="t" r="r" b="b"/>
              <a:pathLst>
                <a:path w="9391625" h="4726940">
                  <a:moveTo>
                    <a:pt x="6641191" y="4662170"/>
                  </a:moveTo>
                  <a:cubicBezTo>
                    <a:pt x="6586876" y="4669790"/>
                    <a:pt x="6544906" y="4679950"/>
                    <a:pt x="6502936" y="4682490"/>
                  </a:cubicBezTo>
                  <a:cubicBezTo>
                    <a:pt x="6265926" y="4692650"/>
                    <a:pt x="6031387" y="4702810"/>
                    <a:pt x="5794377" y="4711700"/>
                  </a:cubicBezTo>
                  <a:cubicBezTo>
                    <a:pt x="5673404" y="4715510"/>
                    <a:pt x="5552430" y="4719320"/>
                    <a:pt x="5431457" y="4720590"/>
                  </a:cubicBezTo>
                  <a:cubicBezTo>
                    <a:pt x="5300608" y="4723130"/>
                    <a:pt x="5169760" y="4726940"/>
                    <a:pt x="5041380" y="4724400"/>
                  </a:cubicBezTo>
                  <a:cubicBezTo>
                    <a:pt x="4917937" y="4723130"/>
                    <a:pt x="4794495" y="4719320"/>
                    <a:pt x="4675991" y="4707890"/>
                  </a:cubicBezTo>
                  <a:cubicBezTo>
                    <a:pt x="4522922" y="4693920"/>
                    <a:pt x="4367385" y="4693920"/>
                    <a:pt x="4216786" y="4681220"/>
                  </a:cubicBezTo>
                  <a:cubicBezTo>
                    <a:pt x="3824239" y="4648200"/>
                    <a:pt x="3424287" y="4657090"/>
                    <a:pt x="3029272" y="4643120"/>
                  </a:cubicBezTo>
                  <a:cubicBezTo>
                    <a:pt x="2807076" y="4635500"/>
                    <a:pt x="2584880" y="4617720"/>
                    <a:pt x="2362684" y="4602480"/>
                  </a:cubicBezTo>
                  <a:cubicBezTo>
                    <a:pt x="2110862" y="4585970"/>
                    <a:pt x="1859040" y="4566920"/>
                    <a:pt x="1604749" y="4549140"/>
                  </a:cubicBezTo>
                  <a:cubicBezTo>
                    <a:pt x="1419585" y="4536440"/>
                    <a:pt x="1231953" y="4523740"/>
                    <a:pt x="1046790" y="4511040"/>
                  </a:cubicBezTo>
                  <a:cubicBezTo>
                    <a:pt x="1041852" y="4511040"/>
                    <a:pt x="1036915" y="4509770"/>
                    <a:pt x="1031977" y="4509770"/>
                  </a:cubicBezTo>
                  <a:cubicBezTo>
                    <a:pt x="876440" y="4475480"/>
                    <a:pt x="711027" y="4448810"/>
                    <a:pt x="567834" y="4404360"/>
                  </a:cubicBezTo>
                  <a:cubicBezTo>
                    <a:pt x="325887" y="4328160"/>
                    <a:pt x="222196" y="4206240"/>
                    <a:pt x="212321" y="4062730"/>
                  </a:cubicBezTo>
                  <a:cubicBezTo>
                    <a:pt x="209852" y="4013200"/>
                    <a:pt x="197508" y="3964940"/>
                    <a:pt x="197508" y="3915410"/>
                  </a:cubicBezTo>
                  <a:cubicBezTo>
                    <a:pt x="199976" y="3846830"/>
                    <a:pt x="209852" y="3779520"/>
                    <a:pt x="217258" y="3712210"/>
                  </a:cubicBezTo>
                  <a:cubicBezTo>
                    <a:pt x="237009" y="3511550"/>
                    <a:pt x="246884" y="3310890"/>
                    <a:pt x="217258" y="3110230"/>
                  </a:cubicBezTo>
                  <a:cubicBezTo>
                    <a:pt x="190101" y="2929890"/>
                    <a:pt x="165413" y="2750820"/>
                    <a:pt x="138255" y="2570480"/>
                  </a:cubicBezTo>
                  <a:cubicBezTo>
                    <a:pt x="120973" y="2454910"/>
                    <a:pt x="98754" y="2340610"/>
                    <a:pt x="83941" y="2225040"/>
                  </a:cubicBezTo>
                  <a:cubicBezTo>
                    <a:pt x="74065" y="2148840"/>
                    <a:pt x="76534" y="2071370"/>
                    <a:pt x="66659" y="1995170"/>
                  </a:cubicBezTo>
                  <a:cubicBezTo>
                    <a:pt x="61721" y="1951990"/>
                    <a:pt x="34564" y="1910080"/>
                    <a:pt x="32095" y="1866900"/>
                  </a:cubicBezTo>
                  <a:cubicBezTo>
                    <a:pt x="22220" y="1762760"/>
                    <a:pt x="19751" y="1657350"/>
                    <a:pt x="14813" y="1551940"/>
                  </a:cubicBezTo>
                  <a:cubicBezTo>
                    <a:pt x="12344" y="1511300"/>
                    <a:pt x="0" y="1470660"/>
                    <a:pt x="2469" y="1430020"/>
                  </a:cubicBezTo>
                  <a:cubicBezTo>
                    <a:pt x="4938" y="1366520"/>
                    <a:pt x="19751" y="1303020"/>
                    <a:pt x="22220" y="1239520"/>
                  </a:cubicBezTo>
                  <a:cubicBezTo>
                    <a:pt x="24688" y="1165860"/>
                    <a:pt x="9875" y="1092200"/>
                    <a:pt x="14813" y="1019810"/>
                  </a:cubicBezTo>
                  <a:cubicBezTo>
                    <a:pt x="14813" y="949960"/>
                    <a:pt x="32095" y="881380"/>
                    <a:pt x="49377" y="811530"/>
                  </a:cubicBezTo>
                  <a:cubicBezTo>
                    <a:pt x="54315" y="787400"/>
                    <a:pt x="88878" y="765810"/>
                    <a:pt x="98754" y="741680"/>
                  </a:cubicBezTo>
                  <a:cubicBezTo>
                    <a:pt x="140724" y="622300"/>
                    <a:pt x="185163" y="502920"/>
                    <a:pt x="293792" y="392430"/>
                  </a:cubicBezTo>
                  <a:cubicBezTo>
                    <a:pt x="318481" y="368300"/>
                    <a:pt x="357982" y="346710"/>
                    <a:pt x="395015" y="327660"/>
                  </a:cubicBezTo>
                  <a:cubicBezTo>
                    <a:pt x="407359" y="321310"/>
                    <a:pt x="436985" y="325120"/>
                    <a:pt x="444392" y="325120"/>
                  </a:cubicBezTo>
                  <a:cubicBezTo>
                    <a:pt x="461674" y="308610"/>
                    <a:pt x="471549" y="292100"/>
                    <a:pt x="491300" y="284480"/>
                  </a:cubicBezTo>
                  <a:cubicBezTo>
                    <a:pt x="597460" y="242570"/>
                    <a:pt x="708558" y="212090"/>
                    <a:pt x="846814" y="204470"/>
                  </a:cubicBezTo>
                  <a:cubicBezTo>
                    <a:pt x="950505" y="198120"/>
                    <a:pt x="1051728" y="175260"/>
                    <a:pt x="1155419" y="162560"/>
                  </a:cubicBezTo>
                  <a:cubicBezTo>
                    <a:pt x="1281330" y="147320"/>
                    <a:pt x="1407241" y="129540"/>
                    <a:pt x="1538090" y="120650"/>
                  </a:cubicBezTo>
                  <a:cubicBezTo>
                    <a:pt x="1656594" y="113030"/>
                    <a:pt x="1770161" y="96520"/>
                    <a:pt x="1891135" y="91440"/>
                  </a:cubicBezTo>
                  <a:cubicBezTo>
                    <a:pt x="2014577" y="86360"/>
                    <a:pt x="2138019" y="71120"/>
                    <a:pt x="2263930" y="66040"/>
                  </a:cubicBezTo>
                  <a:cubicBezTo>
                    <a:pt x="2604631" y="53340"/>
                    <a:pt x="2947800" y="44450"/>
                    <a:pt x="3288500" y="34290"/>
                  </a:cubicBezTo>
                  <a:cubicBezTo>
                    <a:pt x="3372441" y="31750"/>
                    <a:pt x="3456382" y="34290"/>
                    <a:pt x="3540322" y="35560"/>
                  </a:cubicBezTo>
                  <a:cubicBezTo>
                    <a:pt x="3582293" y="36830"/>
                    <a:pt x="3624263" y="41910"/>
                    <a:pt x="3668702" y="44450"/>
                  </a:cubicBezTo>
                  <a:cubicBezTo>
                    <a:pt x="3688453" y="45720"/>
                    <a:pt x="3708204" y="41910"/>
                    <a:pt x="3727955" y="41910"/>
                  </a:cubicBezTo>
                  <a:cubicBezTo>
                    <a:pt x="3787207" y="41910"/>
                    <a:pt x="3848928" y="41910"/>
                    <a:pt x="3908180" y="40640"/>
                  </a:cubicBezTo>
                  <a:cubicBezTo>
                    <a:pt x="4021747" y="38100"/>
                    <a:pt x="4137783" y="31750"/>
                    <a:pt x="4251349" y="31750"/>
                  </a:cubicBezTo>
                  <a:cubicBezTo>
                    <a:pt x="4362448" y="31750"/>
                    <a:pt x="4473546" y="35560"/>
                    <a:pt x="4584643" y="38100"/>
                  </a:cubicBezTo>
                  <a:lnTo>
                    <a:pt x="4673522" y="38100"/>
                  </a:lnTo>
                  <a:cubicBezTo>
                    <a:pt x="4809308" y="35560"/>
                    <a:pt x="4942626" y="35560"/>
                    <a:pt x="5078412" y="31750"/>
                  </a:cubicBezTo>
                  <a:cubicBezTo>
                    <a:pt x="5209261" y="27940"/>
                    <a:pt x="5337641" y="19050"/>
                    <a:pt x="5468490" y="15240"/>
                  </a:cubicBezTo>
                  <a:cubicBezTo>
                    <a:pt x="5530211" y="12700"/>
                    <a:pt x="5594401" y="12700"/>
                    <a:pt x="5656122" y="19050"/>
                  </a:cubicBezTo>
                  <a:cubicBezTo>
                    <a:pt x="5749938" y="27940"/>
                    <a:pt x="5838816" y="33020"/>
                    <a:pt x="5932632" y="19050"/>
                  </a:cubicBezTo>
                  <a:cubicBezTo>
                    <a:pt x="5967196" y="13970"/>
                    <a:pt x="6011635" y="22860"/>
                    <a:pt x="6051137" y="25400"/>
                  </a:cubicBezTo>
                  <a:cubicBezTo>
                    <a:pt x="6068419" y="26670"/>
                    <a:pt x="6088170" y="29210"/>
                    <a:pt x="6098045" y="25400"/>
                  </a:cubicBezTo>
                  <a:cubicBezTo>
                    <a:pt x="6164704" y="0"/>
                    <a:pt x="6226425" y="6350"/>
                    <a:pt x="6290615" y="27940"/>
                  </a:cubicBezTo>
                  <a:cubicBezTo>
                    <a:pt x="6298022" y="30480"/>
                    <a:pt x="6317772" y="24130"/>
                    <a:pt x="6332585" y="24130"/>
                  </a:cubicBezTo>
                  <a:cubicBezTo>
                    <a:pt x="6391837" y="24130"/>
                    <a:pt x="6451090" y="24130"/>
                    <a:pt x="6512810" y="25400"/>
                  </a:cubicBezTo>
                  <a:cubicBezTo>
                    <a:pt x="6557250" y="26670"/>
                    <a:pt x="6599220" y="34290"/>
                    <a:pt x="6643660" y="36830"/>
                  </a:cubicBezTo>
                  <a:cubicBezTo>
                    <a:pt x="6739944" y="43180"/>
                    <a:pt x="6838698" y="53340"/>
                    <a:pt x="6937452" y="53340"/>
                  </a:cubicBezTo>
                  <a:cubicBezTo>
                    <a:pt x="7122616" y="54610"/>
                    <a:pt x="7307779" y="58420"/>
                    <a:pt x="7490473" y="78740"/>
                  </a:cubicBezTo>
                  <a:cubicBezTo>
                    <a:pt x="7660823" y="97790"/>
                    <a:pt x="7836111" y="97790"/>
                    <a:pt x="8008931" y="113030"/>
                  </a:cubicBezTo>
                  <a:cubicBezTo>
                    <a:pt x="8112622" y="121920"/>
                    <a:pt x="8218782" y="138430"/>
                    <a:pt x="8307660" y="165100"/>
                  </a:cubicBezTo>
                  <a:cubicBezTo>
                    <a:pt x="8403945" y="193040"/>
                    <a:pt x="8478010" y="238760"/>
                    <a:pt x="8564420" y="276860"/>
                  </a:cubicBezTo>
                  <a:cubicBezTo>
                    <a:pt x="8596516" y="290830"/>
                    <a:pt x="8643424" y="300990"/>
                    <a:pt x="8665643" y="318770"/>
                  </a:cubicBezTo>
                  <a:cubicBezTo>
                    <a:pt x="8729833" y="367030"/>
                    <a:pt x="8786616" y="417830"/>
                    <a:pt x="8843400" y="468630"/>
                  </a:cubicBezTo>
                  <a:cubicBezTo>
                    <a:pt x="8885370" y="505460"/>
                    <a:pt x="8927340" y="543560"/>
                    <a:pt x="8959435" y="581660"/>
                  </a:cubicBezTo>
                  <a:cubicBezTo>
                    <a:pt x="8993999" y="626110"/>
                    <a:pt x="9021156" y="671830"/>
                    <a:pt x="9048314" y="718820"/>
                  </a:cubicBezTo>
                  <a:cubicBezTo>
                    <a:pt x="9090285" y="792480"/>
                    <a:pt x="9139662" y="866140"/>
                    <a:pt x="9166818" y="942340"/>
                  </a:cubicBezTo>
                  <a:cubicBezTo>
                    <a:pt x="9206319" y="1049020"/>
                    <a:pt x="9226071" y="1158240"/>
                    <a:pt x="9255696" y="1266190"/>
                  </a:cubicBezTo>
                  <a:cubicBezTo>
                    <a:pt x="9265572" y="1301750"/>
                    <a:pt x="9277916" y="1337310"/>
                    <a:pt x="9282854" y="1372870"/>
                  </a:cubicBezTo>
                  <a:cubicBezTo>
                    <a:pt x="9297667" y="1474470"/>
                    <a:pt x="9307543" y="1574800"/>
                    <a:pt x="9319887" y="1676400"/>
                  </a:cubicBezTo>
                  <a:cubicBezTo>
                    <a:pt x="9337169" y="1802130"/>
                    <a:pt x="9361857" y="1926590"/>
                    <a:pt x="9374201" y="2052320"/>
                  </a:cubicBezTo>
                  <a:cubicBezTo>
                    <a:pt x="9386546" y="2172970"/>
                    <a:pt x="9391625" y="2294890"/>
                    <a:pt x="9389085" y="2416810"/>
                  </a:cubicBezTo>
                  <a:cubicBezTo>
                    <a:pt x="9384077" y="2620010"/>
                    <a:pt x="9364325" y="2821940"/>
                    <a:pt x="9344575" y="3025140"/>
                  </a:cubicBezTo>
                  <a:cubicBezTo>
                    <a:pt x="9332231" y="3150870"/>
                    <a:pt x="9314948" y="3275330"/>
                    <a:pt x="9290260" y="3399790"/>
                  </a:cubicBezTo>
                  <a:cubicBezTo>
                    <a:pt x="9265572" y="3524250"/>
                    <a:pt x="9228539" y="3647440"/>
                    <a:pt x="9201383" y="3771900"/>
                  </a:cubicBezTo>
                  <a:cubicBezTo>
                    <a:pt x="9181631" y="3858260"/>
                    <a:pt x="9176694" y="3944620"/>
                    <a:pt x="9154474" y="4029710"/>
                  </a:cubicBezTo>
                  <a:cubicBezTo>
                    <a:pt x="9134723" y="4107180"/>
                    <a:pt x="9060658" y="4175760"/>
                    <a:pt x="8961904" y="4232910"/>
                  </a:cubicBezTo>
                  <a:cubicBezTo>
                    <a:pt x="8880432" y="4281170"/>
                    <a:pt x="8816242" y="4335780"/>
                    <a:pt x="8732302" y="4382770"/>
                  </a:cubicBezTo>
                  <a:cubicBezTo>
                    <a:pt x="8658237" y="4424680"/>
                    <a:pt x="8576765" y="4466590"/>
                    <a:pt x="8448385" y="4467860"/>
                  </a:cubicBezTo>
                  <a:cubicBezTo>
                    <a:pt x="8418758" y="4467860"/>
                    <a:pt x="8391601" y="4483100"/>
                    <a:pt x="8361976" y="4490720"/>
                  </a:cubicBezTo>
                  <a:cubicBezTo>
                    <a:pt x="8236064" y="4518660"/>
                    <a:pt x="8105215" y="4542790"/>
                    <a:pt x="7981772" y="4573270"/>
                  </a:cubicBezTo>
                  <a:cubicBezTo>
                    <a:pt x="7754640" y="4629150"/>
                    <a:pt x="7510225" y="4638040"/>
                    <a:pt x="7265808" y="4643120"/>
                  </a:cubicBezTo>
                  <a:cubicBezTo>
                    <a:pt x="7171992" y="4645660"/>
                    <a:pt x="7075708" y="4641850"/>
                    <a:pt x="6981891" y="4645660"/>
                  </a:cubicBezTo>
                  <a:cubicBezTo>
                    <a:pt x="6934983" y="4646930"/>
                    <a:pt x="6890545" y="4658360"/>
                    <a:pt x="6846105" y="4663440"/>
                  </a:cubicBezTo>
                  <a:cubicBezTo>
                    <a:pt x="6826354" y="4665980"/>
                    <a:pt x="6806604" y="4664710"/>
                    <a:pt x="6784384" y="4665980"/>
                  </a:cubicBezTo>
                  <a:cubicBezTo>
                    <a:pt x="6754757" y="4667250"/>
                    <a:pt x="6725131" y="4671060"/>
                    <a:pt x="6695506" y="4669790"/>
                  </a:cubicBezTo>
                  <a:cubicBezTo>
                    <a:pt x="6665879" y="4667250"/>
                    <a:pt x="6646128" y="4662170"/>
                    <a:pt x="6641191" y="466217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6016433" y="324469"/>
            <a:ext cx="6255134" cy="2447321"/>
          </a:xfrm>
          <a:custGeom>
            <a:avLst/>
            <a:gdLst/>
            <a:ahLst/>
            <a:cxnLst/>
            <a:rect l="l" t="t" r="r" b="b"/>
            <a:pathLst>
              <a:path w="6255134" h="2447321">
                <a:moveTo>
                  <a:pt x="0" y="0"/>
                </a:moveTo>
                <a:lnTo>
                  <a:pt x="6255134" y="0"/>
                </a:lnTo>
                <a:lnTo>
                  <a:pt x="6255134" y="2447321"/>
                </a:lnTo>
                <a:lnTo>
                  <a:pt x="0" y="2447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4724861" y="3650932"/>
          <a:ext cx="9517560" cy="5607368"/>
        </p:xfrm>
        <a:graphic>
          <a:graphicData uri="http://schemas.openxmlformats.org/drawingml/2006/table">
            <a:tbl>
              <a:tblPr/>
              <a:tblGrid>
                <a:gridCol w="317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8890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Fredoka"/>
                          <a:ea typeface="Fredoka"/>
                          <a:cs typeface="Fredoka"/>
                          <a:sym typeface="Fredoka"/>
                        </a:rPr>
                        <a:t>Criteria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A3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Fredoka"/>
                          <a:ea typeface="Fredoka"/>
                          <a:cs typeface="Fredoka"/>
                          <a:sym typeface="Fredoka"/>
                        </a:rPr>
                        <a:t>Web-based Game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A3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Fredoka"/>
                          <a:ea typeface="Fredoka"/>
                          <a:cs typeface="Fredoka"/>
                          <a:sym typeface="Fredoka"/>
                        </a:rPr>
                        <a:t>Desktop Game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A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961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Fredoka"/>
                          <a:ea typeface="Fredoka"/>
                          <a:cs typeface="Fredoka"/>
                          <a:sym typeface="Fredoka"/>
                        </a:rPr>
                        <a:t>Performance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Fredoka"/>
                          <a:ea typeface="Fredoka"/>
                          <a:cs typeface="Fredoka"/>
                          <a:sym typeface="Fredoka"/>
                        </a:rPr>
                        <a:t>Limited by browser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Fredoka"/>
                          <a:ea typeface="Fredoka"/>
                          <a:cs typeface="Fredoka"/>
                          <a:sym typeface="Fredoka"/>
                        </a:rPr>
                        <a:t>High, utilizes hardware fully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961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Fredoka"/>
                          <a:ea typeface="Fredoka"/>
                          <a:cs typeface="Fredoka"/>
                          <a:sym typeface="Fredoka"/>
                        </a:rPr>
                        <a:t>Graphics &amp; Sound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Fredoka"/>
                          <a:ea typeface="Fredoka"/>
                          <a:cs typeface="Fredoka"/>
                          <a:sym typeface="Fredoka"/>
                        </a:rPr>
                        <a:t>Basic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Fredoka"/>
                          <a:ea typeface="Fredoka"/>
                          <a:cs typeface="Fredoka"/>
                          <a:sym typeface="Fredoka"/>
                        </a:rPr>
                        <a:t>Supports complex, vibrant effects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961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Fredoka"/>
                          <a:ea typeface="Fredoka"/>
                          <a:cs typeface="Fredoka"/>
                          <a:sym typeface="Fredoka"/>
                        </a:rPr>
                        <a:t>Reach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Fredoka"/>
                          <a:ea typeface="Fredoka"/>
                          <a:cs typeface="Fredoka"/>
                          <a:sym typeface="Fredoka"/>
                        </a:rPr>
                        <a:t>High, playable directly on the web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Fredoka"/>
                          <a:ea typeface="Fredoka"/>
                          <a:cs typeface="Fredoka"/>
                          <a:sym typeface="Fredoka"/>
                        </a:rPr>
                        <a:t>Dependent on operating system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961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Fredoka"/>
                          <a:ea typeface="Fredoka"/>
                          <a:cs typeface="Fredoka"/>
                          <a:sym typeface="Fredoka"/>
                        </a:rPr>
                        <a:t>Security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Fredoka"/>
                          <a:ea typeface="Fredoka"/>
                          <a:cs typeface="Fredoka"/>
                          <a:sym typeface="Fredoka"/>
                        </a:rPr>
                        <a:t>Harder to control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Fredoka"/>
                          <a:ea typeface="Fredoka"/>
                          <a:cs typeface="Fredoka"/>
                          <a:sym typeface="Fredoka"/>
                        </a:rPr>
                        <a:t>Better, with anti-piracy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986381" y="1126085"/>
            <a:ext cx="1329875" cy="1821405"/>
          </a:xfrm>
          <a:custGeom>
            <a:avLst/>
            <a:gdLst/>
            <a:ahLst/>
            <a:cxnLst/>
            <a:rect l="l" t="t" r="r" b="b"/>
            <a:pathLst>
              <a:path w="1329875" h="1821405">
                <a:moveTo>
                  <a:pt x="0" y="0"/>
                </a:moveTo>
                <a:lnTo>
                  <a:pt x="1329876" y="0"/>
                </a:lnTo>
                <a:lnTo>
                  <a:pt x="1329876" y="1821406"/>
                </a:lnTo>
                <a:lnTo>
                  <a:pt x="0" y="18214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15929425" y="7800063"/>
            <a:ext cx="1329875" cy="1821405"/>
          </a:xfrm>
          <a:custGeom>
            <a:avLst/>
            <a:gdLst/>
            <a:ahLst/>
            <a:cxnLst/>
            <a:rect l="l" t="t" r="r" b="b"/>
            <a:pathLst>
              <a:path w="1329875" h="1821405">
                <a:moveTo>
                  <a:pt x="1329875" y="0"/>
                </a:moveTo>
                <a:lnTo>
                  <a:pt x="0" y="0"/>
                </a:lnTo>
                <a:lnTo>
                  <a:pt x="0" y="1821405"/>
                </a:lnTo>
                <a:lnTo>
                  <a:pt x="1329875" y="1821405"/>
                </a:lnTo>
                <a:lnTo>
                  <a:pt x="1329875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492904" y="3856042"/>
            <a:ext cx="749516" cy="78483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432198" y="9153525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98474" y="884561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EFEFE"/>
                </a:solidFill>
                <a:latin typeface="Fredoka"/>
                <a:ea typeface="Fredoka"/>
                <a:cs typeface="Fredoka"/>
                <a:sym typeface="Fredoka"/>
              </a:rPr>
              <a:t>Directions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33102" y="2705115"/>
            <a:ext cx="11609319" cy="1305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6"/>
              </a:lnSpc>
            </a:pPr>
            <a:r>
              <a:rPr lang="en-US" sz="3762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There are 2 development directions:</a:t>
            </a:r>
          </a:p>
          <a:p>
            <a:pPr algn="l">
              <a:lnSpc>
                <a:spcPts val="5266"/>
              </a:lnSpc>
              <a:spcBef>
                <a:spcPct val="0"/>
              </a:spcBef>
            </a:pPr>
            <a:endParaRPr lang="en-US" sz="3762" b="1">
              <a:solidFill>
                <a:srgbClr val="000000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333" y="0"/>
            <a:ext cx="19388667" cy="10287000"/>
          </a:xfrm>
          <a:custGeom>
            <a:avLst/>
            <a:gdLst/>
            <a:ahLst/>
            <a:cxnLst/>
            <a:rect l="l" t="t" r="r" b="b"/>
            <a:pathLst>
              <a:path w="19388667" h="10287000">
                <a:moveTo>
                  <a:pt x="0" y="0"/>
                </a:moveTo>
                <a:lnTo>
                  <a:pt x="19388666" y="0"/>
                </a:lnTo>
                <a:lnTo>
                  <a:pt x="1938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50333" y="7971484"/>
            <a:ext cx="2935980" cy="2740485"/>
          </a:xfrm>
          <a:custGeom>
            <a:avLst/>
            <a:gdLst/>
            <a:ahLst/>
            <a:cxnLst/>
            <a:rect l="l" t="t" r="r" b="b"/>
            <a:pathLst>
              <a:path w="2935980" h="2740485">
                <a:moveTo>
                  <a:pt x="0" y="0"/>
                </a:moveTo>
                <a:lnTo>
                  <a:pt x="2935980" y="0"/>
                </a:lnTo>
                <a:lnTo>
                  <a:pt x="2935980" y="2740485"/>
                </a:lnTo>
                <a:lnTo>
                  <a:pt x="0" y="274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251737" y="7703000"/>
            <a:ext cx="2935980" cy="2740485"/>
          </a:xfrm>
          <a:custGeom>
            <a:avLst/>
            <a:gdLst/>
            <a:ahLst/>
            <a:cxnLst/>
            <a:rect l="l" t="t" r="r" b="b"/>
            <a:pathLst>
              <a:path w="2935980" h="2740485">
                <a:moveTo>
                  <a:pt x="0" y="0"/>
                </a:moveTo>
                <a:lnTo>
                  <a:pt x="2935980" y="0"/>
                </a:lnTo>
                <a:lnTo>
                  <a:pt x="2935980" y="2740485"/>
                </a:lnTo>
                <a:lnTo>
                  <a:pt x="0" y="274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295371" y="1922854"/>
            <a:ext cx="11649069" cy="6620919"/>
            <a:chOff x="0" y="0"/>
            <a:chExt cx="4547616" cy="25847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47616" cy="2584704"/>
            </a:xfrm>
            <a:custGeom>
              <a:avLst/>
              <a:gdLst/>
              <a:ahLst/>
              <a:cxnLst/>
              <a:rect l="l" t="t" r="r" b="b"/>
              <a:pathLst>
                <a:path w="4547616" h="2584704">
                  <a:moveTo>
                    <a:pt x="4547616" y="2584704"/>
                  </a:moveTo>
                  <a:lnTo>
                    <a:pt x="0" y="2584704"/>
                  </a:lnTo>
                  <a:lnTo>
                    <a:pt x="0" y="0"/>
                  </a:lnTo>
                  <a:lnTo>
                    <a:pt x="4547616" y="0"/>
                  </a:lnTo>
                  <a:lnTo>
                    <a:pt x="4547616" y="2584704"/>
                  </a:lnTo>
                  <a:close/>
                </a:path>
              </a:pathLst>
            </a:custGeom>
            <a:blipFill>
              <a:blip r:embed="rId4"/>
              <a:stretch>
                <a:fillRect t="-33" b="-3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8418" y="49420"/>
              <a:ext cx="4473128" cy="2451241"/>
            </a:xfrm>
            <a:custGeom>
              <a:avLst/>
              <a:gdLst/>
              <a:ahLst/>
              <a:cxnLst/>
              <a:rect l="l" t="t" r="r" b="b"/>
              <a:pathLst>
                <a:path w="4473128" h="2451241">
                  <a:moveTo>
                    <a:pt x="3806137" y="2224714"/>
                  </a:moveTo>
                  <a:cubicBezTo>
                    <a:pt x="4040534" y="2160616"/>
                    <a:pt x="4250942" y="2021088"/>
                    <a:pt x="4364350" y="1794622"/>
                  </a:cubicBezTo>
                  <a:cubicBezTo>
                    <a:pt x="4473127" y="1577406"/>
                    <a:pt x="4451920" y="1287641"/>
                    <a:pt x="4276200" y="1119887"/>
                  </a:cubicBezTo>
                  <a:cubicBezTo>
                    <a:pt x="4087738" y="939970"/>
                    <a:pt x="3790734" y="940461"/>
                    <a:pt x="3565019" y="810294"/>
                  </a:cubicBezTo>
                  <a:cubicBezTo>
                    <a:pt x="3372524" y="699283"/>
                    <a:pt x="3247955" y="503663"/>
                    <a:pt x="3106075" y="332651"/>
                  </a:cubicBezTo>
                  <a:cubicBezTo>
                    <a:pt x="2964196" y="161639"/>
                    <a:pt x="2774430" y="0"/>
                    <a:pt x="2552260" y="4471"/>
                  </a:cubicBezTo>
                  <a:cubicBezTo>
                    <a:pt x="2397795" y="7580"/>
                    <a:pt x="2258303" y="90694"/>
                    <a:pt x="2119909" y="159367"/>
                  </a:cubicBezTo>
                  <a:cubicBezTo>
                    <a:pt x="1899043" y="268964"/>
                    <a:pt x="1662409" y="346727"/>
                    <a:pt x="1419584" y="389512"/>
                  </a:cubicBezTo>
                  <a:cubicBezTo>
                    <a:pt x="1028401" y="458435"/>
                    <a:pt x="588440" y="451093"/>
                    <a:pt x="293528" y="717158"/>
                  </a:cubicBezTo>
                  <a:cubicBezTo>
                    <a:pt x="90084" y="900701"/>
                    <a:pt x="0" y="1200787"/>
                    <a:pt x="68756" y="1466013"/>
                  </a:cubicBezTo>
                  <a:cubicBezTo>
                    <a:pt x="137511" y="1731237"/>
                    <a:pt x="362060" y="1949786"/>
                    <a:pt x="629074" y="2011318"/>
                  </a:cubicBezTo>
                  <a:cubicBezTo>
                    <a:pt x="813702" y="2053864"/>
                    <a:pt x="1008656" y="2025801"/>
                    <a:pt x="1194116" y="2064574"/>
                  </a:cubicBezTo>
                  <a:cubicBezTo>
                    <a:pt x="1510477" y="2130714"/>
                    <a:pt x="1769446" y="2384148"/>
                    <a:pt x="2090558" y="2420848"/>
                  </a:cubicBezTo>
                  <a:cubicBezTo>
                    <a:pt x="2356471" y="2451241"/>
                    <a:pt x="2612011" y="2327835"/>
                    <a:pt x="2867231" y="2247245"/>
                  </a:cubicBezTo>
                  <a:cubicBezTo>
                    <a:pt x="3041872" y="2192102"/>
                    <a:pt x="3227440" y="2251354"/>
                    <a:pt x="3404183" y="2263564"/>
                  </a:cubicBezTo>
                  <a:cubicBezTo>
                    <a:pt x="3537184" y="2272752"/>
                    <a:pt x="3675392" y="2260467"/>
                    <a:pt x="3806137" y="2224714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2566725" y="197149"/>
            <a:ext cx="3377714" cy="1725705"/>
          </a:xfrm>
          <a:custGeom>
            <a:avLst/>
            <a:gdLst/>
            <a:ahLst/>
            <a:cxnLst/>
            <a:rect l="l" t="t" r="r" b="b"/>
            <a:pathLst>
              <a:path w="3377714" h="1725705">
                <a:moveTo>
                  <a:pt x="0" y="0"/>
                </a:moveTo>
                <a:lnTo>
                  <a:pt x="3377715" y="0"/>
                </a:lnTo>
                <a:lnTo>
                  <a:pt x="3377715" y="1725705"/>
                </a:lnTo>
                <a:lnTo>
                  <a:pt x="0" y="1725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562880" y="580367"/>
            <a:ext cx="3377714" cy="1725705"/>
          </a:xfrm>
          <a:custGeom>
            <a:avLst/>
            <a:gdLst/>
            <a:ahLst/>
            <a:cxnLst/>
            <a:rect l="l" t="t" r="r" b="b"/>
            <a:pathLst>
              <a:path w="3377714" h="1725705">
                <a:moveTo>
                  <a:pt x="0" y="0"/>
                </a:moveTo>
                <a:lnTo>
                  <a:pt x="3377714" y="0"/>
                </a:lnTo>
                <a:lnTo>
                  <a:pt x="3377714" y="1725705"/>
                </a:lnTo>
                <a:lnTo>
                  <a:pt x="0" y="1725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96789" y="282048"/>
            <a:ext cx="4383088" cy="2239359"/>
          </a:xfrm>
          <a:custGeom>
            <a:avLst/>
            <a:gdLst/>
            <a:ahLst/>
            <a:cxnLst/>
            <a:rect l="l" t="t" r="r" b="b"/>
            <a:pathLst>
              <a:path w="4383088" h="2239359">
                <a:moveTo>
                  <a:pt x="0" y="0"/>
                </a:moveTo>
                <a:lnTo>
                  <a:pt x="4383088" y="0"/>
                </a:lnTo>
                <a:lnTo>
                  <a:pt x="4383088" y="2239360"/>
                </a:lnTo>
                <a:lnTo>
                  <a:pt x="0" y="223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0" y="-190411"/>
            <a:ext cx="2564950" cy="2500826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4295371" y="8477604"/>
            <a:ext cx="2841258" cy="1561393"/>
          </a:xfrm>
          <a:custGeom>
            <a:avLst/>
            <a:gdLst/>
            <a:ahLst/>
            <a:cxnLst/>
            <a:rect l="l" t="t" r="r" b="b"/>
            <a:pathLst>
              <a:path w="2841258" h="1561393">
                <a:moveTo>
                  <a:pt x="0" y="0"/>
                </a:moveTo>
                <a:lnTo>
                  <a:pt x="2841258" y="0"/>
                </a:lnTo>
                <a:lnTo>
                  <a:pt x="2841258" y="1561392"/>
                </a:lnTo>
                <a:lnTo>
                  <a:pt x="0" y="15613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71450" y="8926589"/>
            <a:ext cx="1924655" cy="1479914"/>
          </a:xfrm>
          <a:custGeom>
            <a:avLst/>
            <a:gdLst/>
            <a:ahLst/>
            <a:cxnLst/>
            <a:rect l="l" t="t" r="r" b="b"/>
            <a:pathLst>
              <a:path w="1924655" h="1479914">
                <a:moveTo>
                  <a:pt x="0" y="0"/>
                </a:moveTo>
                <a:lnTo>
                  <a:pt x="1924655" y="0"/>
                </a:lnTo>
                <a:lnTo>
                  <a:pt x="1924655" y="1479914"/>
                </a:lnTo>
                <a:lnTo>
                  <a:pt x="0" y="14799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209056" y="8195678"/>
            <a:ext cx="3769349" cy="2349220"/>
          </a:xfrm>
          <a:custGeom>
            <a:avLst/>
            <a:gdLst/>
            <a:ahLst/>
            <a:cxnLst/>
            <a:rect l="l" t="t" r="r" b="b"/>
            <a:pathLst>
              <a:path w="3769349" h="2349220">
                <a:moveTo>
                  <a:pt x="0" y="0"/>
                </a:moveTo>
                <a:lnTo>
                  <a:pt x="3769349" y="0"/>
                </a:lnTo>
                <a:lnTo>
                  <a:pt x="3769349" y="2349219"/>
                </a:lnTo>
                <a:lnTo>
                  <a:pt x="0" y="23492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789407" y="8926589"/>
            <a:ext cx="1498593" cy="1360411"/>
          </a:xfrm>
          <a:custGeom>
            <a:avLst/>
            <a:gdLst/>
            <a:ahLst/>
            <a:cxnLst/>
            <a:rect l="l" t="t" r="r" b="b"/>
            <a:pathLst>
              <a:path w="1498593" h="1360411">
                <a:moveTo>
                  <a:pt x="0" y="0"/>
                </a:moveTo>
                <a:lnTo>
                  <a:pt x="1498593" y="0"/>
                </a:lnTo>
                <a:lnTo>
                  <a:pt x="1498593" y="1360411"/>
                </a:lnTo>
                <a:lnTo>
                  <a:pt x="0" y="1360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431868" y="2636494"/>
            <a:ext cx="3727005" cy="5066506"/>
          </a:xfrm>
          <a:custGeom>
            <a:avLst/>
            <a:gdLst/>
            <a:ahLst/>
            <a:cxnLst/>
            <a:rect l="l" t="t" r="r" b="b"/>
            <a:pathLst>
              <a:path w="3727005" h="5066506">
                <a:moveTo>
                  <a:pt x="0" y="0"/>
                </a:moveTo>
                <a:lnTo>
                  <a:pt x="3727005" y="0"/>
                </a:lnTo>
                <a:lnTo>
                  <a:pt x="3727005" y="5066506"/>
                </a:lnTo>
                <a:lnTo>
                  <a:pt x="0" y="50665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7432198" y="9153525"/>
            <a:ext cx="84832" cy="28384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477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9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22928" y="4569745"/>
            <a:ext cx="10821512" cy="119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004AAD"/>
                </a:solidFill>
                <a:latin typeface="Fredoka"/>
                <a:ea typeface="Fredoka"/>
                <a:cs typeface="Fredoka"/>
                <a:sym typeface="Fredoka"/>
              </a:rPr>
              <a:t>Analysis and design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704</Words>
  <Application>Microsoft Office PowerPoint</Application>
  <PresentationFormat>Custom</PresentationFormat>
  <Paragraphs>215</Paragraphs>
  <Slides>33</Slides>
  <Notes>24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Fredoka</vt:lpstr>
      <vt:lpstr>Arial</vt:lpstr>
      <vt:lpstr>Calibri</vt:lpstr>
      <vt:lpstr>Arimo</vt:lpstr>
      <vt:lpstr>Noto Sans Bold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</dc:title>
  <cp:lastModifiedBy>Huỳnh Quốc Triệu</cp:lastModifiedBy>
  <cp:revision>6</cp:revision>
  <dcterms:created xsi:type="dcterms:W3CDTF">2006-08-16T00:00:00Z</dcterms:created>
  <dcterms:modified xsi:type="dcterms:W3CDTF">2024-12-29T13:49:42Z</dcterms:modified>
  <dc:identifier>DAGX9VgWDR0</dc:identifier>
</cp:coreProperties>
</file>